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8" r:id="rId3"/>
    <p:sldMasterId id="2147483687" r:id="rId4"/>
  </p:sldMasterIdLst>
  <p:notesMasterIdLst>
    <p:notesMasterId r:id="rId8"/>
  </p:notesMasterIdLst>
  <p:sldIdLst>
    <p:sldId id="257" r:id="rId5"/>
    <p:sldId id="263" r:id="rId6"/>
    <p:sldId id="264" r:id="rId7"/>
    <p:sldId id="273" r:id="rId9"/>
    <p:sldId id="272" r:id="rId10"/>
    <p:sldId id="274" r:id="rId11"/>
    <p:sldId id="259" r:id="rId12"/>
    <p:sldId id="260" r:id="rId13"/>
    <p:sldId id="267" r:id="rId14"/>
    <p:sldId id="268" r:id="rId15"/>
    <p:sldId id="261" r:id="rId16"/>
    <p:sldId id="266" r:id="rId17"/>
    <p:sldId id="283" r:id="rId18"/>
    <p:sldId id="270" r:id="rId1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EAD2"/>
    <a:srgbClr val="E58882"/>
    <a:srgbClr val="9CE9E5"/>
    <a:srgbClr val="66E4DC"/>
    <a:srgbClr val="E29545"/>
    <a:srgbClr val="AAEDC7"/>
    <a:srgbClr val="88E8AF"/>
    <a:srgbClr val="46E8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5A03CA-E387-47C2-AF91-F7CCFE286D1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>
              <a:sym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8" Type="http://schemas.openxmlformats.org/officeDocument/2006/relationships/image" Target="../media/image1.png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image" Target="../media/image2.emf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2" Type="http://schemas.openxmlformats.org/officeDocument/2006/relationships/tags" Target="../tags/tag100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image" Target="../media/image2.emf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0" Type="http://schemas.openxmlformats.org/officeDocument/2006/relationships/tags" Target="../tags/tag108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image" Target="../media/image2.emf"/><Relationship Id="rId2" Type="http://schemas.openxmlformats.org/officeDocument/2006/relationships/tags" Target="../tags/tag109.xml"/><Relationship Id="rId10" Type="http://schemas.openxmlformats.org/officeDocument/2006/relationships/tags" Target="../tags/tag116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tags" Target="../tags/tag122.xml"/><Relationship Id="rId7" Type="http://schemas.openxmlformats.org/officeDocument/2006/relationships/tags" Target="../tags/tag121.xml"/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image" Target="../media/image2.emf"/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2" Type="http://schemas.openxmlformats.org/officeDocument/2006/relationships/tags" Target="../tags/tag12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34.xml"/><Relationship Id="rId8" Type="http://schemas.openxmlformats.org/officeDocument/2006/relationships/tags" Target="../tags/tag133.xml"/><Relationship Id="rId7" Type="http://schemas.openxmlformats.org/officeDocument/2006/relationships/tags" Target="../tags/tag132.xml"/><Relationship Id="rId6" Type="http://schemas.openxmlformats.org/officeDocument/2006/relationships/tags" Target="../tags/tag131.xml"/><Relationship Id="rId5" Type="http://schemas.openxmlformats.org/officeDocument/2006/relationships/tags" Target="../tags/tag130.xml"/><Relationship Id="rId4" Type="http://schemas.openxmlformats.org/officeDocument/2006/relationships/tags" Target="../tags/tag129.xml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1" Type="http://schemas.openxmlformats.org/officeDocument/2006/relationships/tags" Target="../tags/tag136.xml"/><Relationship Id="rId10" Type="http://schemas.openxmlformats.org/officeDocument/2006/relationships/tags" Target="../tags/tag135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43.xml"/><Relationship Id="rId8" Type="http://schemas.openxmlformats.org/officeDocument/2006/relationships/tags" Target="../tags/tag142.xml"/><Relationship Id="rId7" Type="http://schemas.openxmlformats.org/officeDocument/2006/relationships/image" Target="../media/image2.emf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3" Type="http://schemas.openxmlformats.org/officeDocument/2006/relationships/tags" Target="../tags/tag147.xml"/><Relationship Id="rId12" Type="http://schemas.openxmlformats.org/officeDocument/2006/relationships/tags" Target="../tags/tag146.xml"/><Relationship Id="rId11" Type="http://schemas.openxmlformats.org/officeDocument/2006/relationships/tags" Target="../tags/tag145.xml"/><Relationship Id="rId10" Type="http://schemas.openxmlformats.org/officeDocument/2006/relationships/tags" Target="../tags/tag144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55.xml"/><Relationship Id="rId8" Type="http://schemas.openxmlformats.org/officeDocument/2006/relationships/tags" Target="../tags/tag154.xml"/><Relationship Id="rId7" Type="http://schemas.openxmlformats.org/officeDocument/2006/relationships/tags" Target="../tags/tag153.xml"/><Relationship Id="rId6" Type="http://schemas.openxmlformats.org/officeDocument/2006/relationships/tags" Target="../tags/tag152.xml"/><Relationship Id="rId5" Type="http://schemas.openxmlformats.org/officeDocument/2006/relationships/tags" Target="../tags/tag151.xml"/><Relationship Id="rId4" Type="http://schemas.openxmlformats.org/officeDocument/2006/relationships/tags" Target="../tags/tag150.xml"/><Relationship Id="rId3" Type="http://schemas.openxmlformats.org/officeDocument/2006/relationships/tags" Target="../tags/tag149.xml"/><Relationship Id="rId2" Type="http://schemas.openxmlformats.org/officeDocument/2006/relationships/tags" Target="../tags/tag148.xml"/><Relationship Id="rId11" Type="http://schemas.openxmlformats.org/officeDocument/2006/relationships/tags" Target="../tags/tag157.xml"/><Relationship Id="rId10" Type="http://schemas.openxmlformats.org/officeDocument/2006/relationships/tags" Target="../tags/tag156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65.xml"/><Relationship Id="rId8" Type="http://schemas.openxmlformats.org/officeDocument/2006/relationships/tags" Target="../tags/tag164.xml"/><Relationship Id="rId7" Type="http://schemas.openxmlformats.org/officeDocument/2006/relationships/tags" Target="../tags/tag163.xml"/><Relationship Id="rId6" Type="http://schemas.openxmlformats.org/officeDocument/2006/relationships/tags" Target="../tags/tag162.xml"/><Relationship Id="rId5" Type="http://schemas.openxmlformats.org/officeDocument/2006/relationships/tags" Target="../tags/tag161.xml"/><Relationship Id="rId4" Type="http://schemas.openxmlformats.org/officeDocument/2006/relationships/tags" Target="../tags/tag160.xml"/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3" Type="http://schemas.openxmlformats.org/officeDocument/2006/relationships/tags" Target="../tags/tag169.xml"/><Relationship Id="rId12" Type="http://schemas.openxmlformats.org/officeDocument/2006/relationships/tags" Target="../tags/tag168.xml"/><Relationship Id="rId11" Type="http://schemas.openxmlformats.org/officeDocument/2006/relationships/tags" Target="../tags/tag167.xml"/><Relationship Id="rId10" Type="http://schemas.openxmlformats.org/officeDocument/2006/relationships/tags" Target="../tags/tag16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77.xml"/><Relationship Id="rId8" Type="http://schemas.openxmlformats.org/officeDocument/2006/relationships/tags" Target="../tags/tag176.xml"/><Relationship Id="rId7" Type="http://schemas.openxmlformats.org/officeDocument/2006/relationships/tags" Target="../tags/tag175.xml"/><Relationship Id="rId6" Type="http://schemas.openxmlformats.org/officeDocument/2006/relationships/tags" Target="../tags/tag174.xml"/><Relationship Id="rId5" Type="http://schemas.openxmlformats.org/officeDocument/2006/relationships/tags" Target="../tags/tag173.xml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3" Type="http://schemas.openxmlformats.org/officeDocument/2006/relationships/tags" Target="../tags/tag181.xml"/><Relationship Id="rId12" Type="http://schemas.openxmlformats.org/officeDocument/2006/relationships/tags" Target="../tags/tag180.xml"/><Relationship Id="rId11" Type="http://schemas.openxmlformats.org/officeDocument/2006/relationships/tags" Target="../tags/tag179.xml"/><Relationship Id="rId10" Type="http://schemas.openxmlformats.org/officeDocument/2006/relationships/tags" Target="../tags/tag178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image" Target="../media/image2.emf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93.xml"/><Relationship Id="rId8" Type="http://schemas.openxmlformats.org/officeDocument/2006/relationships/tags" Target="../tags/tag192.xml"/><Relationship Id="rId7" Type="http://schemas.openxmlformats.org/officeDocument/2006/relationships/tags" Target="../tags/tag191.xml"/><Relationship Id="rId6" Type="http://schemas.openxmlformats.org/officeDocument/2006/relationships/tags" Target="../tags/tag190.xml"/><Relationship Id="rId5" Type="http://schemas.openxmlformats.org/officeDocument/2006/relationships/tags" Target="../tags/tag189.xml"/><Relationship Id="rId4" Type="http://schemas.openxmlformats.org/officeDocument/2006/relationships/image" Target="file:///C:\Users\1V994W2\PycharmProjects\PPT_Background_Generation/pic_temp/pic_s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88.xml"/><Relationship Id="rId12" Type="http://schemas.openxmlformats.org/officeDocument/2006/relationships/tags" Target="../tags/tag196.xml"/><Relationship Id="rId11" Type="http://schemas.openxmlformats.org/officeDocument/2006/relationships/tags" Target="../tags/tag195.xml"/><Relationship Id="rId10" Type="http://schemas.openxmlformats.org/officeDocument/2006/relationships/tags" Target="../tags/tag194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200.xml"/><Relationship Id="rId8" Type="http://schemas.openxmlformats.org/officeDocument/2006/relationships/tags" Target="../tags/tag199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198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197.xml"/><Relationship Id="rId12" Type="http://schemas.openxmlformats.org/officeDocument/2006/relationships/tags" Target="../tags/tag203.xml"/><Relationship Id="rId11" Type="http://schemas.openxmlformats.org/officeDocument/2006/relationships/tags" Target="../tags/tag202.xml"/><Relationship Id="rId10" Type="http://schemas.openxmlformats.org/officeDocument/2006/relationships/tags" Target="../tags/tag20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207.xml"/><Relationship Id="rId8" Type="http://schemas.openxmlformats.org/officeDocument/2006/relationships/tags" Target="../tags/tag206.xml"/><Relationship Id="rId7" Type="http://schemas.openxmlformats.org/officeDocument/2006/relationships/image" Target="file:///C:\Users\1V994W2\PycharmProjects\PPT_Background_Generation/pic_temp/pic_half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05.xml"/><Relationship Id="rId4" Type="http://schemas.openxmlformats.org/officeDocument/2006/relationships/image" Target="file:///C:\Users\1V994W2\PycharmProjects\PPT_Background_Generation/pic_temp/pic_half_top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04.xml"/><Relationship Id="rId12" Type="http://schemas.openxmlformats.org/officeDocument/2006/relationships/tags" Target="../tags/tag210.xml"/><Relationship Id="rId11" Type="http://schemas.openxmlformats.org/officeDocument/2006/relationships/tags" Target="../tags/tag209.xml"/><Relationship Id="rId10" Type="http://schemas.openxmlformats.org/officeDocument/2006/relationships/tags" Target="../tags/tag208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214.xml"/><Relationship Id="rId8" Type="http://schemas.openxmlformats.org/officeDocument/2006/relationships/tags" Target="../tags/tag21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212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211.xml"/><Relationship Id="rId13" Type="http://schemas.openxmlformats.org/officeDocument/2006/relationships/tags" Target="../tags/tag218.xml"/><Relationship Id="rId12" Type="http://schemas.openxmlformats.org/officeDocument/2006/relationships/tags" Target="../tags/tag217.xml"/><Relationship Id="rId11" Type="http://schemas.openxmlformats.org/officeDocument/2006/relationships/tags" Target="../tags/tag216.xml"/><Relationship Id="rId10" Type="http://schemas.openxmlformats.org/officeDocument/2006/relationships/tags" Target="../tags/tag215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222.xml"/><Relationship Id="rId8" Type="http://schemas.openxmlformats.org/officeDocument/2006/relationships/tags" Target="../tags/tag221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220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219.xml"/><Relationship Id="rId15" Type="http://schemas.openxmlformats.org/officeDocument/2006/relationships/tags" Target="../tags/tag228.xml"/><Relationship Id="rId14" Type="http://schemas.openxmlformats.org/officeDocument/2006/relationships/tags" Target="../tags/tag227.xml"/><Relationship Id="rId13" Type="http://schemas.openxmlformats.org/officeDocument/2006/relationships/tags" Target="../tags/tag226.xml"/><Relationship Id="rId12" Type="http://schemas.openxmlformats.org/officeDocument/2006/relationships/tags" Target="../tags/tag225.xml"/><Relationship Id="rId11" Type="http://schemas.openxmlformats.org/officeDocument/2006/relationships/tags" Target="../tags/tag224.xml"/><Relationship Id="rId10" Type="http://schemas.openxmlformats.org/officeDocument/2006/relationships/tags" Target="../tags/tag223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232.xml"/><Relationship Id="rId8" Type="http://schemas.openxmlformats.org/officeDocument/2006/relationships/image" Target="file:///C:\Users\1V994W2\PycharmProjects\PPT_Background_Generation/pic_temp/0_pic_quater_lef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31.xml"/><Relationship Id="rId5" Type="http://schemas.openxmlformats.org/officeDocument/2006/relationships/tags" Target="../tags/tag230.xml"/><Relationship Id="rId4" Type="http://schemas.openxmlformats.org/officeDocument/2006/relationships/image" Target="file:///C:\Users\1V994W2\Documents\Tencent%20Files\574576071\FileRecv\&#25340;&#35013;&#32032;&#26448;\formiddle2\\19\subject_holdleft_40,161,202_0_staid_full_0.png" TargetMode="External"/><Relationship Id="rId3" Type="http://schemas.openxmlformats.org/officeDocument/2006/relationships/image" Target="../media/image8.png"/><Relationship Id="rId2" Type="http://schemas.openxmlformats.org/officeDocument/2006/relationships/tags" Target="../tags/tag229.xml"/><Relationship Id="rId12" Type="http://schemas.openxmlformats.org/officeDocument/2006/relationships/tags" Target="../tags/tag235.xml"/><Relationship Id="rId11" Type="http://schemas.openxmlformats.org/officeDocument/2006/relationships/tags" Target="../tags/tag234.xml"/><Relationship Id="rId10" Type="http://schemas.openxmlformats.org/officeDocument/2006/relationships/tags" Target="../tags/tag233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tags" Target="../tags/tag238.xml"/><Relationship Id="rId3" Type="http://schemas.openxmlformats.org/officeDocument/2006/relationships/tags" Target="../tags/tag237.xml"/><Relationship Id="rId2" Type="http://schemas.openxmlformats.org/officeDocument/2006/relationships/tags" Target="../tags/tag236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242.xml"/><Relationship Id="rId8" Type="http://schemas.openxmlformats.org/officeDocument/2006/relationships/tags" Target="../tags/tag241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240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239.xml"/><Relationship Id="rId13" Type="http://schemas.openxmlformats.org/officeDocument/2006/relationships/tags" Target="../tags/tag246.xml"/><Relationship Id="rId12" Type="http://schemas.openxmlformats.org/officeDocument/2006/relationships/tags" Target="../tags/tag245.xml"/><Relationship Id="rId11" Type="http://schemas.openxmlformats.org/officeDocument/2006/relationships/tags" Target="../tags/tag244.xml"/><Relationship Id="rId10" Type="http://schemas.openxmlformats.org/officeDocument/2006/relationships/tags" Target="../tags/tag243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250.xml"/><Relationship Id="rId8" Type="http://schemas.openxmlformats.org/officeDocument/2006/relationships/tags" Target="../tags/tag249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248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247.xml"/><Relationship Id="rId12" Type="http://schemas.openxmlformats.org/officeDocument/2006/relationships/tags" Target="../tags/tag253.xml"/><Relationship Id="rId11" Type="http://schemas.openxmlformats.org/officeDocument/2006/relationships/tags" Target="../tags/tag252.xml"/><Relationship Id="rId10" Type="http://schemas.openxmlformats.org/officeDocument/2006/relationships/tags" Target="../tags/tag251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257.xml"/><Relationship Id="rId8" Type="http://schemas.openxmlformats.org/officeDocument/2006/relationships/tags" Target="../tags/tag256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255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254.xml"/><Relationship Id="rId11" Type="http://schemas.openxmlformats.org/officeDocument/2006/relationships/tags" Target="../tags/tag259.xml"/><Relationship Id="rId10" Type="http://schemas.openxmlformats.org/officeDocument/2006/relationships/tags" Target="../tags/tag258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image" Target="../media/image2.emf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image" Target="file:///C:\Users\1V994W2\PycharmProjects\PPT_Background_Generation/pic_temp/pic_s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60.xml"/><Relationship Id="rId10" Type="http://schemas.openxmlformats.org/officeDocument/2006/relationships/tags" Target="../tags/tag266.xm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270.xml"/><Relationship Id="rId8" Type="http://schemas.openxmlformats.org/officeDocument/2006/relationships/tags" Target="../tags/tag269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268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267.xml"/><Relationship Id="rId11" Type="http://schemas.openxmlformats.org/officeDocument/2006/relationships/tags" Target="../tags/tag272.xml"/><Relationship Id="rId10" Type="http://schemas.openxmlformats.org/officeDocument/2006/relationships/tags" Target="../tags/tag271.xm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27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7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74.xml"/><Relationship Id="rId2" Type="http://schemas.openxmlformats.org/officeDocument/2006/relationships/tags" Target="../tags/tag273.xml"/><Relationship Id="rId13" Type="http://schemas.openxmlformats.org/officeDocument/2006/relationships/tags" Target="../tags/tag280.xml"/><Relationship Id="rId12" Type="http://schemas.openxmlformats.org/officeDocument/2006/relationships/tags" Target="../tags/tag279.xml"/><Relationship Id="rId11" Type="http://schemas.openxmlformats.org/officeDocument/2006/relationships/tags" Target="../tags/tag278.xml"/><Relationship Id="rId10" Type="http://schemas.openxmlformats.org/officeDocument/2006/relationships/tags" Target="../tags/tag277.xm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286.xml"/><Relationship Id="rId8" Type="http://schemas.openxmlformats.org/officeDocument/2006/relationships/tags" Target="../tags/tag285.xml"/><Relationship Id="rId7" Type="http://schemas.openxmlformats.org/officeDocument/2006/relationships/tags" Target="../tags/tag284.xml"/><Relationship Id="rId6" Type="http://schemas.openxmlformats.org/officeDocument/2006/relationships/tags" Target="../tags/tag283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82.xml"/><Relationship Id="rId2" Type="http://schemas.openxmlformats.org/officeDocument/2006/relationships/tags" Target="../tags/tag281.xml"/><Relationship Id="rId11" Type="http://schemas.openxmlformats.org/officeDocument/2006/relationships/tags" Target="../tags/tag288.xml"/><Relationship Id="rId10" Type="http://schemas.openxmlformats.org/officeDocument/2006/relationships/tags" Target="../tags/tag287.xm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92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291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90.xml"/><Relationship Id="rId2" Type="http://schemas.openxmlformats.org/officeDocument/2006/relationships/tags" Target="../tags/tag289.xml"/><Relationship Id="rId14" Type="http://schemas.openxmlformats.org/officeDocument/2006/relationships/tags" Target="../tags/tag297.xml"/><Relationship Id="rId13" Type="http://schemas.openxmlformats.org/officeDocument/2006/relationships/tags" Target="../tags/tag296.xml"/><Relationship Id="rId12" Type="http://schemas.openxmlformats.org/officeDocument/2006/relationships/tags" Target="../tags/tag295.xml"/><Relationship Id="rId11" Type="http://schemas.openxmlformats.org/officeDocument/2006/relationships/tags" Target="../tags/tag294.xml"/><Relationship Id="rId10" Type="http://schemas.openxmlformats.org/officeDocument/2006/relationships/tags" Target="../tags/tag293.xm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30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30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299.xml"/><Relationship Id="rId2" Type="http://schemas.openxmlformats.org/officeDocument/2006/relationships/tags" Target="../tags/tag298.xml"/><Relationship Id="rId14" Type="http://schemas.openxmlformats.org/officeDocument/2006/relationships/tags" Target="../tags/tag306.xml"/><Relationship Id="rId13" Type="http://schemas.openxmlformats.org/officeDocument/2006/relationships/tags" Target="../tags/tag305.xml"/><Relationship Id="rId12" Type="http://schemas.openxmlformats.org/officeDocument/2006/relationships/tags" Target="../tags/tag304.xml"/><Relationship Id="rId11" Type="http://schemas.openxmlformats.org/officeDocument/2006/relationships/tags" Target="../tags/tag303.xml"/><Relationship Id="rId10" Type="http://schemas.openxmlformats.org/officeDocument/2006/relationships/tags" Target="../tags/tag302.xml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31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30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308.xml"/><Relationship Id="rId2" Type="http://schemas.openxmlformats.org/officeDocument/2006/relationships/tags" Target="../tags/tag307.xml"/><Relationship Id="rId16" Type="http://schemas.openxmlformats.org/officeDocument/2006/relationships/tags" Target="../tags/tag317.xml"/><Relationship Id="rId15" Type="http://schemas.openxmlformats.org/officeDocument/2006/relationships/tags" Target="../tags/tag316.xml"/><Relationship Id="rId14" Type="http://schemas.openxmlformats.org/officeDocument/2006/relationships/tags" Target="../tags/tag315.xml"/><Relationship Id="rId13" Type="http://schemas.openxmlformats.org/officeDocument/2006/relationships/tags" Target="../tags/tag314.xml"/><Relationship Id="rId12" Type="http://schemas.openxmlformats.org/officeDocument/2006/relationships/tags" Target="../tags/tag313.xml"/><Relationship Id="rId11" Type="http://schemas.openxmlformats.org/officeDocument/2006/relationships/tags" Target="../tags/tag312.xml"/><Relationship Id="rId10" Type="http://schemas.openxmlformats.org/officeDocument/2006/relationships/tags" Target="../tags/tag311.xm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32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32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319.xml"/><Relationship Id="rId2" Type="http://schemas.openxmlformats.org/officeDocument/2006/relationships/tags" Target="../tags/tag318.xml"/><Relationship Id="rId13" Type="http://schemas.openxmlformats.org/officeDocument/2006/relationships/tags" Target="../tags/tag325.xml"/><Relationship Id="rId12" Type="http://schemas.openxmlformats.org/officeDocument/2006/relationships/tags" Target="../tags/tag324.xml"/><Relationship Id="rId11" Type="http://schemas.openxmlformats.org/officeDocument/2006/relationships/tags" Target="../tags/tag323.xml"/><Relationship Id="rId10" Type="http://schemas.openxmlformats.org/officeDocument/2006/relationships/tags" Target="../tags/tag322.xml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337.xml"/><Relationship Id="rId8" Type="http://schemas.openxmlformats.org/officeDocument/2006/relationships/tags" Target="../tags/tag336.xml"/><Relationship Id="rId7" Type="http://schemas.openxmlformats.org/officeDocument/2006/relationships/tags" Target="../tags/tag335.xml"/><Relationship Id="rId6" Type="http://schemas.openxmlformats.org/officeDocument/2006/relationships/tags" Target="../tags/tag334.xml"/><Relationship Id="rId5" Type="http://schemas.openxmlformats.org/officeDocument/2006/relationships/tags" Target="../tags/tag333.xml"/><Relationship Id="rId4" Type="http://schemas.openxmlformats.org/officeDocument/2006/relationships/image" Target="file:///C:\Users\1V994W2\PycharmProjects\PPT_Background_Generation/pic_temp/pic_s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332.xml"/><Relationship Id="rId12" Type="http://schemas.openxmlformats.org/officeDocument/2006/relationships/tags" Target="../tags/tag340.xml"/><Relationship Id="rId11" Type="http://schemas.openxmlformats.org/officeDocument/2006/relationships/tags" Target="../tags/tag339.xml"/><Relationship Id="rId10" Type="http://schemas.openxmlformats.org/officeDocument/2006/relationships/tags" Target="../tags/tag338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344.xml"/><Relationship Id="rId8" Type="http://schemas.openxmlformats.org/officeDocument/2006/relationships/tags" Target="../tags/tag34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342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341.xml"/><Relationship Id="rId12" Type="http://schemas.openxmlformats.org/officeDocument/2006/relationships/tags" Target="../tags/tag347.xml"/><Relationship Id="rId11" Type="http://schemas.openxmlformats.org/officeDocument/2006/relationships/tags" Target="../tags/tag346.xml"/><Relationship Id="rId10" Type="http://schemas.openxmlformats.org/officeDocument/2006/relationships/tags" Target="../tags/tag345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image" Target="../media/image2.emf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3" Type="http://schemas.openxmlformats.org/officeDocument/2006/relationships/tags" Target="../tags/tag44.xml"/><Relationship Id="rId12" Type="http://schemas.openxmlformats.org/officeDocument/2006/relationships/tags" Target="../tags/tag43.xml"/><Relationship Id="rId11" Type="http://schemas.openxmlformats.org/officeDocument/2006/relationships/tags" Target="../tags/tag42.xml"/><Relationship Id="rId10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351.xml"/><Relationship Id="rId8" Type="http://schemas.openxmlformats.org/officeDocument/2006/relationships/tags" Target="../tags/tag350.xml"/><Relationship Id="rId7" Type="http://schemas.openxmlformats.org/officeDocument/2006/relationships/image" Target="file:///C:\Users\1V994W2\PycharmProjects\PPT_Background_Generation/pic_temp/pic_half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349.xml"/><Relationship Id="rId4" Type="http://schemas.openxmlformats.org/officeDocument/2006/relationships/image" Target="file:///C:\Users\1V994W2\PycharmProjects\PPT_Background_Generation/pic_temp/pic_half_top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348.xml"/><Relationship Id="rId12" Type="http://schemas.openxmlformats.org/officeDocument/2006/relationships/tags" Target="../tags/tag354.xml"/><Relationship Id="rId11" Type="http://schemas.openxmlformats.org/officeDocument/2006/relationships/tags" Target="../tags/tag353.xml"/><Relationship Id="rId10" Type="http://schemas.openxmlformats.org/officeDocument/2006/relationships/tags" Target="../tags/tag352.xml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358.xml"/><Relationship Id="rId8" Type="http://schemas.openxmlformats.org/officeDocument/2006/relationships/tags" Target="../tags/tag357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356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355.xml"/><Relationship Id="rId13" Type="http://schemas.openxmlformats.org/officeDocument/2006/relationships/tags" Target="../tags/tag362.xml"/><Relationship Id="rId12" Type="http://schemas.openxmlformats.org/officeDocument/2006/relationships/tags" Target="../tags/tag361.xml"/><Relationship Id="rId11" Type="http://schemas.openxmlformats.org/officeDocument/2006/relationships/tags" Target="../tags/tag360.xml"/><Relationship Id="rId10" Type="http://schemas.openxmlformats.org/officeDocument/2006/relationships/tags" Target="../tags/tag359.xml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366.xml"/><Relationship Id="rId8" Type="http://schemas.openxmlformats.org/officeDocument/2006/relationships/tags" Target="../tags/tag365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364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363.xml"/><Relationship Id="rId15" Type="http://schemas.openxmlformats.org/officeDocument/2006/relationships/tags" Target="../tags/tag372.xml"/><Relationship Id="rId14" Type="http://schemas.openxmlformats.org/officeDocument/2006/relationships/tags" Target="../tags/tag371.xml"/><Relationship Id="rId13" Type="http://schemas.openxmlformats.org/officeDocument/2006/relationships/tags" Target="../tags/tag370.xml"/><Relationship Id="rId12" Type="http://schemas.openxmlformats.org/officeDocument/2006/relationships/tags" Target="../tags/tag369.xml"/><Relationship Id="rId11" Type="http://schemas.openxmlformats.org/officeDocument/2006/relationships/tags" Target="../tags/tag368.xml"/><Relationship Id="rId10" Type="http://schemas.openxmlformats.org/officeDocument/2006/relationships/tags" Target="../tags/tag367.xml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376.xml"/><Relationship Id="rId8" Type="http://schemas.openxmlformats.org/officeDocument/2006/relationships/image" Target="file:///C:\Users\1V994W2\PycharmProjects\PPT_Background_Generation/pic_temp/0_pic_quater_lef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375.xml"/><Relationship Id="rId5" Type="http://schemas.openxmlformats.org/officeDocument/2006/relationships/tags" Target="../tags/tag374.xml"/><Relationship Id="rId4" Type="http://schemas.openxmlformats.org/officeDocument/2006/relationships/image" Target="file:///C:\Users\1V994W2\Documents\Tencent%20Files\574576071\FileRecv\&#25340;&#35013;&#32032;&#26448;\formiddle2\\19\subject_holdleft_40,161,202_0_staid_full_0.png" TargetMode="External"/><Relationship Id="rId3" Type="http://schemas.openxmlformats.org/officeDocument/2006/relationships/image" Target="../media/image8.png"/><Relationship Id="rId2" Type="http://schemas.openxmlformats.org/officeDocument/2006/relationships/tags" Target="../tags/tag373.xml"/><Relationship Id="rId12" Type="http://schemas.openxmlformats.org/officeDocument/2006/relationships/tags" Target="../tags/tag379.xml"/><Relationship Id="rId11" Type="http://schemas.openxmlformats.org/officeDocument/2006/relationships/tags" Target="../tags/tag378.xml"/><Relationship Id="rId10" Type="http://schemas.openxmlformats.org/officeDocument/2006/relationships/tags" Target="../tags/tag377.xml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4" Type="http://schemas.openxmlformats.org/officeDocument/2006/relationships/tags" Target="../tags/tag382.xml"/><Relationship Id="rId3" Type="http://schemas.openxmlformats.org/officeDocument/2006/relationships/tags" Target="../tags/tag381.xml"/><Relationship Id="rId2" Type="http://schemas.openxmlformats.org/officeDocument/2006/relationships/tags" Target="../tags/tag380.xml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386.xml"/><Relationship Id="rId8" Type="http://schemas.openxmlformats.org/officeDocument/2006/relationships/tags" Target="../tags/tag385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384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383.xml"/><Relationship Id="rId13" Type="http://schemas.openxmlformats.org/officeDocument/2006/relationships/tags" Target="../tags/tag390.xml"/><Relationship Id="rId12" Type="http://schemas.openxmlformats.org/officeDocument/2006/relationships/tags" Target="../tags/tag389.xml"/><Relationship Id="rId11" Type="http://schemas.openxmlformats.org/officeDocument/2006/relationships/tags" Target="../tags/tag388.xml"/><Relationship Id="rId10" Type="http://schemas.openxmlformats.org/officeDocument/2006/relationships/tags" Target="../tags/tag387.xml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394.xml"/><Relationship Id="rId8" Type="http://schemas.openxmlformats.org/officeDocument/2006/relationships/tags" Target="../tags/tag39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392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391.xml"/><Relationship Id="rId12" Type="http://schemas.openxmlformats.org/officeDocument/2006/relationships/tags" Target="../tags/tag397.xml"/><Relationship Id="rId11" Type="http://schemas.openxmlformats.org/officeDocument/2006/relationships/tags" Target="../tags/tag396.xml"/><Relationship Id="rId10" Type="http://schemas.openxmlformats.org/officeDocument/2006/relationships/tags" Target="../tags/tag395.xml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tags" Target="../tags/tag401.xml"/><Relationship Id="rId8" Type="http://schemas.openxmlformats.org/officeDocument/2006/relationships/tags" Target="../tags/tag40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39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398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9" Type="http://schemas.openxmlformats.org/officeDocument/2006/relationships/tags" Target="../tags/tag409.xml"/><Relationship Id="rId8" Type="http://schemas.openxmlformats.org/officeDocument/2006/relationships/tags" Target="../tags/tag408.xml"/><Relationship Id="rId7" Type="http://schemas.openxmlformats.org/officeDocument/2006/relationships/tags" Target="../tags/tag407.xml"/><Relationship Id="rId6" Type="http://schemas.openxmlformats.org/officeDocument/2006/relationships/tags" Target="../tags/tag406.xml"/><Relationship Id="rId5" Type="http://schemas.openxmlformats.org/officeDocument/2006/relationships/tags" Target="../tags/tag405.xml"/><Relationship Id="rId4" Type="http://schemas.openxmlformats.org/officeDocument/2006/relationships/image" Target="file:///C:\Users\1V994W2\PycharmProjects\PPT_Background_Generation/pic_temp/pic_s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404.xml"/><Relationship Id="rId10" Type="http://schemas.openxmlformats.org/officeDocument/2006/relationships/tags" Target="../tags/tag410.xml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9" Type="http://schemas.openxmlformats.org/officeDocument/2006/relationships/tags" Target="../tags/tag414.xml"/><Relationship Id="rId8" Type="http://schemas.openxmlformats.org/officeDocument/2006/relationships/tags" Target="../tags/tag41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412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411.xml"/><Relationship Id="rId11" Type="http://schemas.openxmlformats.org/officeDocument/2006/relationships/tags" Target="../tags/tag416.xml"/><Relationship Id="rId10" Type="http://schemas.openxmlformats.org/officeDocument/2006/relationships/tags" Target="../tags/tag415.xml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tags" Target="../tags/tag50.xml"/><Relationship Id="rId7" Type="http://schemas.openxmlformats.org/officeDocument/2006/relationships/tags" Target="../tags/tag49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image" Target="../media/image2.emf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5" Type="http://schemas.openxmlformats.org/officeDocument/2006/relationships/tags" Target="../tags/tag57.xml"/><Relationship Id="rId14" Type="http://schemas.openxmlformats.org/officeDocument/2006/relationships/tags" Target="../tags/tag56.xml"/><Relationship Id="rId13" Type="http://schemas.openxmlformats.org/officeDocument/2006/relationships/tags" Target="../tags/tag55.xml"/><Relationship Id="rId12" Type="http://schemas.openxmlformats.org/officeDocument/2006/relationships/tags" Target="../tags/tag54.xml"/><Relationship Id="rId11" Type="http://schemas.openxmlformats.org/officeDocument/2006/relationships/tags" Target="../tags/tag53.xml"/><Relationship Id="rId10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9" Type="http://schemas.openxmlformats.org/officeDocument/2006/relationships/tags" Target="../tags/tag42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41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418.xml"/><Relationship Id="rId2" Type="http://schemas.openxmlformats.org/officeDocument/2006/relationships/tags" Target="../tags/tag417.xml"/><Relationship Id="rId13" Type="http://schemas.openxmlformats.org/officeDocument/2006/relationships/tags" Target="../tags/tag424.xml"/><Relationship Id="rId12" Type="http://schemas.openxmlformats.org/officeDocument/2006/relationships/tags" Target="../tags/tag423.xml"/><Relationship Id="rId11" Type="http://schemas.openxmlformats.org/officeDocument/2006/relationships/tags" Target="../tags/tag422.xml"/><Relationship Id="rId10" Type="http://schemas.openxmlformats.org/officeDocument/2006/relationships/tags" Target="../tags/tag421.xml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9" Type="http://schemas.openxmlformats.org/officeDocument/2006/relationships/tags" Target="../tags/tag430.xml"/><Relationship Id="rId8" Type="http://schemas.openxmlformats.org/officeDocument/2006/relationships/tags" Target="../tags/tag429.xml"/><Relationship Id="rId7" Type="http://schemas.openxmlformats.org/officeDocument/2006/relationships/tags" Target="../tags/tag428.xml"/><Relationship Id="rId6" Type="http://schemas.openxmlformats.org/officeDocument/2006/relationships/tags" Target="../tags/tag427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426.xml"/><Relationship Id="rId2" Type="http://schemas.openxmlformats.org/officeDocument/2006/relationships/tags" Target="../tags/tag425.xml"/><Relationship Id="rId11" Type="http://schemas.openxmlformats.org/officeDocument/2006/relationships/tags" Target="../tags/tag432.xml"/><Relationship Id="rId10" Type="http://schemas.openxmlformats.org/officeDocument/2006/relationships/tags" Target="../tags/tag431.xml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9" Type="http://schemas.openxmlformats.org/officeDocument/2006/relationships/tags" Target="../tags/tag436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435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434.xml"/><Relationship Id="rId2" Type="http://schemas.openxmlformats.org/officeDocument/2006/relationships/tags" Target="../tags/tag433.xml"/><Relationship Id="rId14" Type="http://schemas.openxmlformats.org/officeDocument/2006/relationships/tags" Target="../tags/tag441.xml"/><Relationship Id="rId13" Type="http://schemas.openxmlformats.org/officeDocument/2006/relationships/tags" Target="../tags/tag440.xml"/><Relationship Id="rId12" Type="http://schemas.openxmlformats.org/officeDocument/2006/relationships/tags" Target="../tags/tag439.xml"/><Relationship Id="rId11" Type="http://schemas.openxmlformats.org/officeDocument/2006/relationships/tags" Target="../tags/tag438.xml"/><Relationship Id="rId10" Type="http://schemas.openxmlformats.org/officeDocument/2006/relationships/tags" Target="../tags/tag437.xml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9" Type="http://schemas.openxmlformats.org/officeDocument/2006/relationships/tags" Target="../tags/tag445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444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443.xml"/><Relationship Id="rId2" Type="http://schemas.openxmlformats.org/officeDocument/2006/relationships/tags" Target="../tags/tag442.xml"/><Relationship Id="rId14" Type="http://schemas.openxmlformats.org/officeDocument/2006/relationships/tags" Target="../tags/tag450.xml"/><Relationship Id="rId13" Type="http://schemas.openxmlformats.org/officeDocument/2006/relationships/tags" Target="../tags/tag449.xml"/><Relationship Id="rId12" Type="http://schemas.openxmlformats.org/officeDocument/2006/relationships/tags" Target="../tags/tag448.xml"/><Relationship Id="rId11" Type="http://schemas.openxmlformats.org/officeDocument/2006/relationships/tags" Target="../tags/tag447.xml"/><Relationship Id="rId10" Type="http://schemas.openxmlformats.org/officeDocument/2006/relationships/tags" Target="../tags/tag446.xml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9" Type="http://schemas.openxmlformats.org/officeDocument/2006/relationships/tags" Target="../tags/tag454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453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452.xml"/><Relationship Id="rId2" Type="http://schemas.openxmlformats.org/officeDocument/2006/relationships/tags" Target="../tags/tag451.xml"/><Relationship Id="rId16" Type="http://schemas.openxmlformats.org/officeDocument/2006/relationships/tags" Target="../tags/tag461.xml"/><Relationship Id="rId15" Type="http://schemas.openxmlformats.org/officeDocument/2006/relationships/tags" Target="../tags/tag460.xml"/><Relationship Id="rId14" Type="http://schemas.openxmlformats.org/officeDocument/2006/relationships/tags" Target="../tags/tag459.xml"/><Relationship Id="rId13" Type="http://schemas.openxmlformats.org/officeDocument/2006/relationships/tags" Target="../tags/tag458.xml"/><Relationship Id="rId12" Type="http://schemas.openxmlformats.org/officeDocument/2006/relationships/tags" Target="../tags/tag457.xml"/><Relationship Id="rId11" Type="http://schemas.openxmlformats.org/officeDocument/2006/relationships/tags" Target="../tags/tag456.xml"/><Relationship Id="rId10" Type="http://schemas.openxmlformats.org/officeDocument/2006/relationships/tags" Target="../tags/tag455.xml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9" Type="http://schemas.openxmlformats.org/officeDocument/2006/relationships/tags" Target="../tags/tag465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5.png"/><Relationship Id="rId6" Type="http://schemas.openxmlformats.org/officeDocument/2006/relationships/tags" Target="../tags/tag464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4.png"/><Relationship Id="rId3" Type="http://schemas.openxmlformats.org/officeDocument/2006/relationships/tags" Target="../tags/tag463.xml"/><Relationship Id="rId2" Type="http://schemas.openxmlformats.org/officeDocument/2006/relationships/tags" Target="../tags/tag462.xml"/><Relationship Id="rId13" Type="http://schemas.openxmlformats.org/officeDocument/2006/relationships/tags" Target="../tags/tag469.xml"/><Relationship Id="rId12" Type="http://schemas.openxmlformats.org/officeDocument/2006/relationships/tags" Target="../tags/tag468.xml"/><Relationship Id="rId11" Type="http://schemas.openxmlformats.org/officeDocument/2006/relationships/tags" Target="../tags/tag467.xml"/><Relationship Id="rId10" Type="http://schemas.openxmlformats.org/officeDocument/2006/relationships/tags" Target="../tags/tag466.xml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75.xml"/><Relationship Id="rId8" Type="http://schemas.openxmlformats.org/officeDocument/2006/relationships/tags" Target="../tags/tag74.xml"/><Relationship Id="rId7" Type="http://schemas.openxmlformats.org/officeDocument/2006/relationships/tags" Target="../tags/tag73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image" Target="../media/image2.emf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3" Type="http://schemas.openxmlformats.org/officeDocument/2006/relationships/tags" Target="../tags/tag79.xml"/><Relationship Id="rId12" Type="http://schemas.openxmlformats.org/officeDocument/2006/relationships/tags" Target="../tags/tag78.xml"/><Relationship Id="rId11" Type="http://schemas.openxmlformats.org/officeDocument/2006/relationships/tags" Target="../tags/tag77.xml"/><Relationship Id="rId10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image" Target="../media/image2.emf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3" Type="http://schemas.openxmlformats.org/officeDocument/2006/relationships/tags" Target="../tags/tag90.xml"/><Relationship Id="rId12" Type="http://schemas.openxmlformats.org/officeDocument/2006/relationships/tags" Target="../tags/tag89.xml"/><Relationship Id="rId11" Type="http://schemas.openxmlformats.org/officeDocument/2006/relationships/tags" Target="../tags/tag88.xml"/><Relationship Id="rId10" Type="http://schemas.openxmlformats.org/officeDocument/2006/relationships/tags" Target="../tags/tag87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终止 1"/>
          <p:cNvSpPr/>
          <p:nvPr>
            <p:custDataLst>
              <p:tags r:id="rId2"/>
            </p:custDataLst>
          </p:nvPr>
        </p:nvSpPr>
        <p:spPr>
          <a:xfrm>
            <a:off x="617026" y="5092039"/>
            <a:ext cx="1775571" cy="479160"/>
          </a:xfrm>
          <a:custGeom>
            <a:avLst/>
            <a:gdLst>
              <a:gd name="connsiteX0" fmla="*/ 3475 w 21600"/>
              <a:gd name="connsiteY0" fmla="*/ 0 h 21600"/>
              <a:gd name="connsiteX1" fmla="*/ 18125 w 21600"/>
              <a:gd name="connsiteY1" fmla="*/ 0 h 21600"/>
              <a:gd name="connsiteX2" fmla="*/ 21600 w 21600"/>
              <a:gd name="connsiteY2" fmla="*/ 10800 h 21600"/>
              <a:gd name="connsiteX3" fmla="*/ 18125 w 21600"/>
              <a:gd name="connsiteY3" fmla="*/ 21600 h 21600"/>
              <a:gd name="connsiteX4" fmla="*/ 3475 w 21600"/>
              <a:gd name="connsiteY4" fmla="*/ 21600 h 21600"/>
              <a:gd name="connsiteX5" fmla="*/ 0 w 21600"/>
              <a:gd name="connsiteY5" fmla="*/ 10800 h 21600"/>
              <a:gd name="connsiteX6" fmla="*/ 3475 w 21600"/>
              <a:gd name="connsiteY6" fmla="*/ 0 h 21600"/>
              <a:gd name="connsiteX0-1" fmla="*/ 3475 w 20164"/>
              <a:gd name="connsiteY0-2" fmla="*/ 0 h 21600"/>
              <a:gd name="connsiteX1-3" fmla="*/ 18125 w 20164"/>
              <a:gd name="connsiteY1-4" fmla="*/ 0 h 21600"/>
              <a:gd name="connsiteX2-5" fmla="*/ 20164 w 20164"/>
              <a:gd name="connsiteY2-6" fmla="*/ 11533 h 21600"/>
              <a:gd name="connsiteX3-7" fmla="*/ 18125 w 20164"/>
              <a:gd name="connsiteY3-8" fmla="*/ 21600 h 21600"/>
              <a:gd name="connsiteX4-9" fmla="*/ 3475 w 20164"/>
              <a:gd name="connsiteY4-10" fmla="*/ 21600 h 21600"/>
              <a:gd name="connsiteX5-11" fmla="*/ 0 w 20164"/>
              <a:gd name="connsiteY5-12" fmla="*/ 10800 h 21600"/>
              <a:gd name="connsiteX6-13" fmla="*/ 3475 w 20164"/>
              <a:gd name="connsiteY6-14" fmla="*/ 0 h 21600"/>
              <a:gd name="connsiteX0-15" fmla="*/ 1695 w 18384"/>
              <a:gd name="connsiteY0-16" fmla="*/ 0 h 21600"/>
              <a:gd name="connsiteX1-17" fmla="*/ 16345 w 18384"/>
              <a:gd name="connsiteY1-18" fmla="*/ 0 h 21600"/>
              <a:gd name="connsiteX2-19" fmla="*/ 18384 w 18384"/>
              <a:gd name="connsiteY2-20" fmla="*/ 11533 h 21600"/>
              <a:gd name="connsiteX3-21" fmla="*/ 16345 w 18384"/>
              <a:gd name="connsiteY3-22" fmla="*/ 21600 h 21600"/>
              <a:gd name="connsiteX4-23" fmla="*/ 1695 w 18384"/>
              <a:gd name="connsiteY4-24" fmla="*/ 21600 h 21600"/>
              <a:gd name="connsiteX5-25" fmla="*/ 9 w 18384"/>
              <a:gd name="connsiteY5-26" fmla="*/ 10578 h 21600"/>
              <a:gd name="connsiteX6-27" fmla="*/ 1695 w 18384"/>
              <a:gd name="connsiteY6-28" fmla="*/ 0 h 216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8384" h="21600">
                <a:moveTo>
                  <a:pt x="1695" y="0"/>
                </a:moveTo>
                <a:lnTo>
                  <a:pt x="16345" y="0"/>
                </a:lnTo>
                <a:cubicBezTo>
                  <a:pt x="18264" y="0"/>
                  <a:pt x="18384" y="5568"/>
                  <a:pt x="18384" y="11533"/>
                </a:cubicBezTo>
                <a:cubicBezTo>
                  <a:pt x="18384" y="17498"/>
                  <a:pt x="18264" y="21600"/>
                  <a:pt x="16345" y="21600"/>
                </a:cubicBezTo>
                <a:lnTo>
                  <a:pt x="1695" y="21600"/>
                </a:lnTo>
                <a:cubicBezTo>
                  <a:pt x="-224" y="21600"/>
                  <a:pt x="9" y="16543"/>
                  <a:pt x="9" y="10578"/>
                </a:cubicBezTo>
                <a:cubicBezTo>
                  <a:pt x="9" y="4613"/>
                  <a:pt x="-224" y="0"/>
                  <a:pt x="1695" y="0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</a:endParaRPr>
          </a:p>
        </p:txBody>
      </p:sp>
      <p:grpSp>
        <p:nvGrpSpPr>
          <p:cNvPr id="9876" name="组合 9875"/>
          <p:cNvGrpSpPr/>
          <p:nvPr>
            <p:custDataLst>
              <p:tags r:id="rId3"/>
            </p:custDataLst>
          </p:nvPr>
        </p:nvGrpSpPr>
        <p:grpSpPr>
          <a:xfrm>
            <a:off x="4041156" y="1588"/>
            <a:ext cx="8150844" cy="5752259"/>
            <a:chOff x="4041156" y="1588"/>
            <a:chExt cx="8150844" cy="5752259"/>
          </a:xfrm>
        </p:grpSpPr>
        <p:sp>
          <p:nvSpPr>
            <p:cNvPr id="5" name="Freeform 5"/>
            <p:cNvSpPr/>
            <p:nvPr>
              <p:custDataLst>
                <p:tags r:id="rId4"/>
              </p:custDataLst>
            </p:nvPr>
          </p:nvSpPr>
          <p:spPr bwMode="auto">
            <a:xfrm>
              <a:off x="4041156" y="1588"/>
              <a:ext cx="8150844" cy="5752259"/>
            </a:xfrm>
            <a:custGeom>
              <a:avLst/>
              <a:gdLst>
                <a:gd name="T0" fmla="*/ 730 w 4318"/>
                <a:gd name="T1" fmla="*/ 1015 h 3051"/>
                <a:gd name="T2" fmla="*/ 1736 w 4318"/>
                <a:gd name="T3" fmla="*/ 1623 h 3051"/>
                <a:gd name="T4" fmla="*/ 2905 w 4318"/>
                <a:gd name="T5" fmla="*/ 2071 h 3051"/>
                <a:gd name="T6" fmla="*/ 4020 w 4318"/>
                <a:gd name="T7" fmla="*/ 2923 h 3051"/>
                <a:gd name="T8" fmla="*/ 4318 w 4318"/>
                <a:gd name="T9" fmla="*/ 3051 h 3051"/>
                <a:gd name="T10" fmla="*/ 4318 w 4318"/>
                <a:gd name="T11" fmla="*/ 0 h 3051"/>
                <a:gd name="T12" fmla="*/ 0 w 4318"/>
                <a:gd name="T13" fmla="*/ 0 h 3051"/>
                <a:gd name="T14" fmla="*/ 730 w 4318"/>
                <a:gd name="T15" fmla="*/ 1015 h 3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8" h="3051">
                  <a:moveTo>
                    <a:pt x="730" y="1015"/>
                  </a:moveTo>
                  <a:cubicBezTo>
                    <a:pt x="796" y="1632"/>
                    <a:pt x="1247" y="1628"/>
                    <a:pt x="1736" y="1623"/>
                  </a:cubicBezTo>
                  <a:cubicBezTo>
                    <a:pt x="2179" y="1619"/>
                    <a:pt x="2653" y="1615"/>
                    <a:pt x="2905" y="2071"/>
                  </a:cubicBezTo>
                  <a:cubicBezTo>
                    <a:pt x="3434" y="3031"/>
                    <a:pt x="3490" y="2455"/>
                    <a:pt x="4020" y="2923"/>
                  </a:cubicBezTo>
                  <a:cubicBezTo>
                    <a:pt x="4096" y="2991"/>
                    <a:pt x="4199" y="3031"/>
                    <a:pt x="4318" y="3051"/>
                  </a:cubicBezTo>
                  <a:cubicBezTo>
                    <a:pt x="4318" y="0"/>
                    <a:pt x="4318" y="0"/>
                    <a:pt x="43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9" y="210"/>
                    <a:pt x="679" y="531"/>
                    <a:pt x="730" y="1015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  <p:sp>
          <p:nvSpPr>
            <p:cNvPr id="6" name="Freeform 6"/>
            <p:cNvSpPr/>
            <p:nvPr>
              <p:custDataLst>
                <p:tags r:id="rId5"/>
              </p:custDataLst>
            </p:nvPr>
          </p:nvSpPr>
          <p:spPr bwMode="auto">
            <a:xfrm>
              <a:off x="5400595" y="1588"/>
              <a:ext cx="6791405" cy="5714577"/>
            </a:xfrm>
            <a:custGeom>
              <a:avLst/>
              <a:gdLst>
                <a:gd name="T0" fmla="*/ 609 w 3598"/>
                <a:gd name="T1" fmla="*/ 895 h 3031"/>
                <a:gd name="T2" fmla="*/ 1447 w 3598"/>
                <a:gd name="T3" fmla="*/ 1432 h 3031"/>
                <a:gd name="T4" fmla="*/ 2420 w 3598"/>
                <a:gd name="T5" fmla="*/ 1827 h 3031"/>
                <a:gd name="T6" fmla="*/ 3598 w 3598"/>
                <a:gd name="T7" fmla="*/ 3031 h 3031"/>
                <a:gd name="T8" fmla="*/ 3598 w 3598"/>
                <a:gd name="T9" fmla="*/ 0 h 3031"/>
                <a:gd name="T10" fmla="*/ 0 w 3598"/>
                <a:gd name="T11" fmla="*/ 0 h 3031"/>
                <a:gd name="T12" fmla="*/ 609 w 3598"/>
                <a:gd name="T13" fmla="*/ 895 h 3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8" h="3031">
                  <a:moveTo>
                    <a:pt x="609" y="895"/>
                  </a:moveTo>
                  <a:cubicBezTo>
                    <a:pt x="664" y="1440"/>
                    <a:pt x="1039" y="1436"/>
                    <a:pt x="1447" y="1432"/>
                  </a:cubicBezTo>
                  <a:cubicBezTo>
                    <a:pt x="1815" y="1428"/>
                    <a:pt x="2211" y="1424"/>
                    <a:pt x="2420" y="1827"/>
                  </a:cubicBezTo>
                  <a:cubicBezTo>
                    <a:pt x="2743" y="2445"/>
                    <a:pt x="3288" y="2851"/>
                    <a:pt x="3598" y="3031"/>
                  </a:cubicBezTo>
                  <a:cubicBezTo>
                    <a:pt x="3598" y="0"/>
                    <a:pt x="3598" y="0"/>
                    <a:pt x="3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9" y="185"/>
                    <a:pt x="566" y="469"/>
                    <a:pt x="609" y="89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</p:grpSp>
      <p:sp>
        <p:nvSpPr>
          <p:cNvPr id="9801" name="副标题 2"/>
          <p:cNvSpPr>
            <a:spLocks noGrp="1"/>
          </p:cNvSpPr>
          <p:nvPr>
            <p:ph type="subTitle" idx="1" hasCustomPrompt="1"/>
            <p:custDataLst>
              <p:tags r:id="rId6"/>
            </p:custDataLst>
          </p:nvPr>
        </p:nvSpPr>
        <p:spPr>
          <a:xfrm>
            <a:off x="617026" y="4177367"/>
            <a:ext cx="5879024" cy="558799"/>
          </a:xfrm>
        </p:spPr>
        <p:txBody>
          <a:bodyPr wrap="square" lIns="90000" tIns="0" rIns="90000" bIns="46800" anchor="t"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en-US" dirty="0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  <p:custDataLst>
              <p:tags r:id="rId7"/>
            </p:custDataLst>
          </p:nvPr>
        </p:nvSpPr>
        <p:spPr>
          <a:xfrm>
            <a:off x="617026" y="2563700"/>
            <a:ext cx="5879024" cy="1535040"/>
          </a:xfrm>
        </p:spPr>
        <p:txBody>
          <a:bodyPr wrap="square" lIns="90000" tIns="46800" rIns="90000" bIns="46800" anchor="b">
            <a:normAutofit/>
          </a:bodyPr>
          <a:lstStyle>
            <a:lvl1pPr algn="l">
              <a:defRPr sz="7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  <p:custDataLst>
              <p:tags r:id="rId8"/>
            </p:custDataLst>
          </p:nvPr>
        </p:nvSpPr>
        <p:spPr>
          <a:xfrm>
            <a:off x="617026" y="5083529"/>
            <a:ext cx="1705740" cy="479160"/>
          </a:xfrm>
          <a:prstGeom prst="roundRect">
            <a:avLst>
              <a:gd name="adj" fmla="val 50000"/>
            </a:avLst>
          </a:prstGeom>
          <a:noFill/>
        </p:spPr>
        <p:txBody>
          <a:bodyPr vert="horz" wrap="square" lIns="90000" tIns="46800" rIns="90000" bIns="46800"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  <p:custDataLst>
              <p:tags r:id="rId9"/>
            </p:custDataLst>
          </p:nvPr>
        </p:nvSpPr>
        <p:spPr>
          <a:xfrm>
            <a:off x="700902" y="5644407"/>
            <a:ext cx="1691695" cy="479160"/>
          </a:xfrm>
        </p:spPr>
        <p:txBody>
          <a:bodyPr vert="horz" wrap="square" lIns="90000" tIns="46800" rIns="90000" bIns="46800"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grpSp>
        <p:nvGrpSpPr>
          <p:cNvPr id="9875" name="组合 9874"/>
          <p:cNvGrpSpPr/>
          <p:nvPr>
            <p:custDataLst>
              <p:tags r:id="rId10"/>
            </p:custDataLst>
          </p:nvPr>
        </p:nvGrpSpPr>
        <p:grpSpPr>
          <a:xfrm>
            <a:off x="651142" y="850495"/>
            <a:ext cx="457200" cy="457200"/>
            <a:chOff x="802901" y="880830"/>
            <a:chExt cx="457200" cy="457200"/>
          </a:xfrm>
        </p:grpSpPr>
        <p:sp>
          <p:nvSpPr>
            <p:cNvPr id="107" name="矩形 106"/>
            <p:cNvSpPr/>
            <p:nvPr>
              <p:custDataLst>
                <p:tags r:id="rId11"/>
              </p:custDataLst>
            </p:nvPr>
          </p:nvSpPr>
          <p:spPr>
            <a:xfrm>
              <a:off x="955301" y="880830"/>
              <a:ext cx="304800" cy="3048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 fontScale="92500" lnSpcReduction="20000"/>
            </a:bodyPr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  <p:sp>
          <p:nvSpPr>
            <p:cNvPr id="108" name="矩形 107"/>
            <p:cNvSpPr/>
            <p:nvPr>
              <p:custDataLst>
                <p:tags r:id="rId12"/>
              </p:custDataLst>
            </p:nvPr>
          </p:nvSpPr>
          <p:spPr>
            <a:xfrm>
              <a:off x="802901" y="1033230"/>
              <a:ext cx="304800" cy="3048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rmAutofit fontScale="92500" lnSpcReduction="20000"/>
            </a:bodyPr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</p:grpSp>
      <p:sp>
        <p:nvSpPr>
          <p:cNvPr id="9869" name="日期占位符 9868"/>
          <p:cNvSpPr>
            <a:spLocks noGrp="1"/>
          </p:cNvSpPr>
          <p:nvPr>
            <p:ph type="dt" sz="half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870" name="页脚占位符 9869"/>
          <p:cNvSpPr>
            <a:spLocks noGrp="1"/>
          </p:cNvSpPr>
          <p:nvPr>
            <p:ph type="ftr" sz="quarter" idx="13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9871" name="灯片编号占位符 9870"/>
          <p:cNvSpPr>
            <a:spLocks noGrp="1"/>
          </p:cNvSpPr>
          <p:nvPr>
            <p:ph type="sldNum" sz="quarter" idx="14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2" name="KSO_TEMPLATE" hidden="1"/>
          <p:cNvSpPr/>
          <p:nvPr>
            <p:custDataLst>
              <p:tags r:id="rId1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881" name="图片 9880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 cstate="email"/>
          <a:stretch>
            <a:fillRect/>
          </a:stretch>
        </p:blipFill>
        <p:spPr>
          <a:xfrm>
            <a:off x="4640949" y="191367"/>
            <a:ext cx="7401185" cy="5968501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108"/>
          <p:cNvGrpSpPr/>
          <p:nvPr>
            <p:custDataLst>
              <p:tags r:id="rId2"/>
            </p:custDataLst>
          </p:nvPr>
        </p:nvGrpSpPr>
        <p:grpSpPr>
          <a:xfrm>
            <a:off x="0" y="1"/>
            <a:ext cx="12247696" cy="6610215"/>
            <a:chOff x="0" y="1"/>
            <a:chExt cx="12247696" cy="6610215"/>
          </a:xfrm>
        </p:grpSpPr>
        <p:sp>
          <p:nvSpPr>
            <p:cNvPr id="110" name="矩形 109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endParaRPr>
            </a:p>
          </p:txBody>
        </p:sp>
        <p:pic>
          <p:nvPicPr>
            <p:cNvPr id="111" name="图片 110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>
            <a:blip r:embed="rId5" cstate="email"/>
            <a:stretch>
              <a:fillRect/>
            </a:stretch>
          </p:blipFill>
          <p:spPr>
            <a:xfrm>
              <a:off x="10962105" y="5725661"/>
              <a:ext cx="1285591" cy="884555"/>
            </a:xfrm>
            <a:prstGeom prst="rect">
              <a:avLst/>
            </a:prstGeom>
          </p:spPr>
        </p:pic>
        <p:grpSp>
          <p:nvGrpSpPr>
            <p:cNvPr id="112" name="组合 111"/>
            <p:cNvGrpSpPr/>
            <p:nvPr userDrawn="1"/>
          </p:nvGrpSpPr>
          <p:grpSpPr>
            <a:xfrm rot="5400000" flipH="1">
              <a:off x="260111" y="-260110"/>
              <a:ext cx="1247586" cy="1767807"/>
              <a:chOff x="9465923" y="2995199"/>
              <a:chExt cx="2726076" cy="3862799"/>
            </a:xfrm>
          </p:grpSpPr>
          <p:sp>
            <p:nvSpPr>
              <p:cNvPr id="113" name="Freeform 5"/>
              <p:cNvSpPr/>
              <p:nvPr userDrawn="1">
                <p:custDataLst>
                  <p:tags r:id="rId6"/>
                </p:custDataLst>
              </p:nvPr>
            </p:nvSpPr>
            <p:spPr bwMode="auto">
              <a:xfrm rot="5400000">
                <a:off x="8897561" y="3563561"/>
                <a:ext cx="3862799" cy="2726076"/>
              </a:xfrm>
              <a:custGeom>
                <a:avLst/>
                <a:gdLst>
                  <a:gd name="T0" fmla="*/ 730 w 4318"/>
                  <a:gd name="T1" fmla="*/ 1015 h 3051"/>
                  <a:gd name="T2" fmla="*/ 1736 w 4318"/>
                  <a:gd name="T3" fmla="*/ 1623 h 3051"/>
                  <a:gd name="T4" fmla="*/ 2905 w 4318"/>
                  <a:gd name="T5" fmla="*/ 2071 h 3051"/>
                  <a:gd name="T6" fmla="*/ 4020 w 4318"/>
                  <a:gd name="T7" fmla="*/ 2923 h 3051"/>
                  <a:gd name="T8" fmla="*/ 4318 w 4318"/>
                  <a:gd name="T9" fmla="*/ 3051 h 3051"/>
                  <a:gd name="T10" fmla="*/ 4318 w 4318"/>
                  <a:gd name="T11" fmla="*/ 0 h 3051"/>
                  <a:gd name="T12" fmla="*/ 0 w 4318"/>
                  <a:gd name="T13" fmla="*/ 0 h 3051"/>
                  <a:gd name="T14" fmla="*/ 730 w 4318"/>
                  <a:gd name="T15" fmla="*/ 1015 h 3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18" h="3051">
                    <a:moveTo>
                      <a:pt x="730" y="1015"/>
                    </a:moveTo>
                    <a:cubicBezTo>
                      <a:pt x="796" y="1632"/>
                      <a:pt x="1247" y="1628"/>
                      <a:pt x="1736" y="1623"/>
                    </a:cubicBezTo>
                    <a:cubicBezTo>
                      <a:pt x="2179" y="1619"/>
                      <a:pt x="2653" y="1615"/>
                      <a:pt x="2905" y="2071"/>
                    </a:cubicBezTo>
                    <a:cubicBezTo>
                      <a:pt x="3434" y="3031"/>
                      <a:pt x="3490" y="2455"/>
                      <a:pt x="4020" y="2923"/>
                    </a:cubicBezTo>
                    <a:cubicBezTo>
                      <a:pt x="4096" y="2991"/>
                      <a:pt x="4199" y="3031"/>
                      <a:pt x="4318" y="3051"/>
                    </a:cubicBezTo>
                    <a:cubicBezTo>
                      <a:pt x="4318" y="0"/>
                      <a:pt x="4318" y="0"/>
                      <a:pt x="43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9" y="210"/>
                      <a:pt x="679" y="531"/>
                      <a:pt x="730" y="1015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  <p:sp>
            <p:nvSpPr>
              <p:cNvPr id="114" name="Freeform 6"/>
              <p:cNvSpPr/>
              <p:nvPr userDrawn="1">
                <p:custDataLst>
                  <p:tags r:id="rId7"/>
                </p:custDataLst>
              </p:nvPr>
            </p:nvSpPr>
            <p:spPr bwMode="auto">
              <a:xfrm rot="5400000">
                <a:off x="9228618" y="3894618"/>
                <a:ext cx="3218542" cy="2708218"/>
              </a:xfrm>
              <a:custGeom>
                <a:avLst/>
                <a:gdLst>
                  <a:gd name="T0" fmla="*/ 609 w 3598"/>
                  <a:gd name="T1" fmla="*/ 895 h 3031"/>
                  <a:gd name="T2" fmla="*/ 1447 w 3598"/>
                  <a:gd name="T3" fmla="*/ 1432 h 3031"/>
                  <a:gd name="T4" fmla="*/ 2420 w 3598"/>
                  <a:gd name="T5" fmla="*/ 1827 h 3031"/>
                  <a:gd name="T6" fmla="*/ 3598 w 3598"/>
                  <a:gd name="T7" fmla="*/ 3031 h 3031"/>
                  <a:gd name="T8" fmla="*/ 3598 w 3598"/>
                  <a:gd name="T9" fmla="*/ 0 h 3031"/>
                  <a:gd name="T10" fmla="*/ 0 w 3598"/>
                  <a:gd name="T11" fmla="*/ 0 h 3031"/>
                  <a:gd name="T12" fmla="*/ 609 w 3598"/>
                  <a:gd name="T13" fmla="*/ 895 h 3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98" h="3031">
                    <a:moveTo>
                      <a:pt x="609" y="895"/>
                    </a:moveTo>
                    <a:cubicBezTo>
                      <a:pt x="664" y="1440"/>
                      <a:pt x="1039" y="1436"/>
                      <a:pt x="1447" y="1432"/>
                    </a:cubicBezTo>
                    <a:cubicBezTo>
                      <a:pt x="1815" y="1428"/>
                      <a:pt x="2211" y="1424"/>
                      <a:pt x="2420" y="1827"/>
                    </a:cubicBezTo>
                    <a:cubicBezTo>
                      <a:pt x="2743" y="2445"/>
                      <a:pt x="3288" y="2851"/>
                      <a:pt x="3598" y="3031"/>
                    </a:cubicBezTo>
                    <a:cubicBezTo>
                      <a:pt x="3598" y="0"/>
                      <a:pt x="3598" y="0"/>
                      <a:pt x="359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99" y="185"/>
                      <a:pt x="566" y="469"/>
                      <a:pt x="609" y="895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</p:grp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" name="KSO_TEMPLATE" hidden="1"/>
          <p:cNvSpPr/>
          <p:nvPr>
            <p:custDataLst>
              <p:tags r:id="rId1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>
            <p:custDataLst>
              <p:tags r:id="rId2"/>
            </p:custDataLst>
          </p:nvPr>
        </p:nvSpPr>
        <p:spPr bwMode="auto">
          <a:xfrm>
            <a:off x="4041156" y="1588"/>
            <a:ext cx="8150844" cy="5752259"/>
          </a:xfrm>
          <a:custGeom>
            <a:avLst/>
            <a:gdLst>
              <a:gd name="T0" fmla="*/ 730 w 4318"/>
              <a:gd name="T1" fmla="*/ 1015 h 3051"/>
              <a:gd name="T2" fmla="*/ 1736 w 4318"/>
              <a:gd name="T3" fmla="*/ 1623 h 3051"/>
              <a:gd name="T4" fmla="*/ 2905 w 4318"/>
              <a:gd name="T5" fmla="*/ 2071 h 3051"/>
              <a:gd name="T6" fmla="*/ 4020 w 4318"/>
              <a:gd name="T7" fmla="*/ 2923 h 3051"/>
              <a:gd name="T8" fmla="*/ 4318 w 4318"/>
              <a:gd name="T9" fmla="*/ 3051 h 3051"/>
              <a:gd name="T10" fmla="*/ 4318 w 4318"/>
              <a:gd name="T11" fmla="*/ 0 h 3051"/>
              <a:gd name="T12" fmla="*/ 0 w 4318"/>
              <a:gd name="T13" fmla="*/ 0 h 3051"/>
              <a:gd name="T14" fmla="*/ 730 w 4318"/>
              <a:gd name="T15" fmla="*/ 1015 h 30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318" h="3051">
                <a:moveTo>
                  <a:pt x="730" y="1015"/>
                </a:moveTo>
                <a:cubicBezTo>
                  <a:pt x="796" y="1632"/>
                  <a:pt x="1247" y="1628"/>
                  <a:pt x="1736" y="1623"/>
                </a:cubicBezTo>
                <a:cubicBezTo>
                  <a:pt x="2179" y="1619"/>
                  <a:pt x="2653" y="1615"/>
                  <a:pt x="2905" y="2071"/>
                </a:cubicBezTo>
                <a:cubicBezTo>
                  <a:pt x="3434" y="3031"/>
                  <a:pt x="3490" y="2455"/>
                  <a:pt x="4020" y="2923"/>
                </a:cubicBezTo>
                <a:cubicBezTo>
                  <a:pt x="4096" y="2991"/>
                  <a:pt x="4199" y="3031"/>
                  <a:pt x="4318" y="3051"/>
                </a:cubicBezTo>
                <a:cubicBezTo>
                  <a:pt x="4318" y="0"/>
                  <a:pt x="4318" y="0"/>
                  <a:pt x="4318" y="0"/>
                </a:cubicBezTo>
                <a:cubicBezTo>
                  <a:pt x="0" y="0"/>
                  <a:pt x="0" y="0"/>
                  <a:pt x="0" y="0"/>
                </a:cubicBezTo>
                <a:cubicBezTo>
                  <a:pt x="359" y="210"/>
                  <a:pt x="679" y="531"/>
                  <a:pt x="730" y="1015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8" name="Freeform 6"/>
          <p:cNvSpPr/>
          <p:nvPr>
            <p:custDataLst>
              <p:tags r:id="rId3"/>
            </p:custDataLst>
          </p:nvPr>
        </p:nvSpPr>
        <p:spPr bwMode="auto">
          <a:xfrm>
            <a:off x="5400595" y="1588"/>
            <a:ext cx="6791405" cy="5714577"/>
          </a:xfrm>
          <a:custGeom>
            <a:avLst/>
            <a:gdLst>
              <a:gd name="T0" fmla="*/ 609 w 3598"/>
              <a:gd name="T1" fmla="*/ 895 h 3031"/>
              <a:gd name="T2" fmla="*/ 1447 w 3598"/>
              <a:gd name="T3" fmla="*/ 1432 h 3031"/>
              <a:gd name="T4" fmla="*/ 2420 w 3598"/>
              <a:gd name="T5" fmla="*/ 1827 h 3031"/>
              <a:gd name="T6" fmla="*/ 3598 w 3598"/>
              <a:gd name="T7" fmla="*/ 3031 h 3031"/>
              <a:gd name="T8" fmla="*/ 3598 w 3598"/>
              <a:gd name="T9" fmla="*/ 0 h 3031"/>
              <a:gd name="T10" fmla="*/ 0 w 3598"/>
              <a:gd name="T11" fmla="*/ 0 h 3031"/>
              <a:gd name="T12" fmla="*/ 609 w 3598"/>
              <a:gd name="T13" fmla="*/ 895 h 30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598" h="3031">
                <a:moveTo>
                  <a:pt x="609" y="895"/>
                </a:moveTo>
                <a:cubicBezTo>
                  <a:pt x="664" y="1440"/>
                  <a:pt x="1039" y="1436"/>
                  <a:pt x="1447" y="1432"/>
                </a:cubicBezTo>
                <a:cubicBezTo>
                  <a:pt x="1815" y="1428"/>
                  <a:pt x="2211" y="1424"/>
                  <a:pt x="2420" y="1827"/>
                </a:cubicBezTo>
                <a:cubicBezTo>
                  <a:pt x="2743" y="2445"/>
                  <a:pt x="3288" y="2851"/>
                  <a:pt x="3598" y="3031"/>
                </a:cubicBezTo>
                <a:cubicBezTo>
                  <a:pt x="3598" y="0"/>
                  <a:pt x="3598" y="0"/>
                  <a:pt x="3598" y="0"/>
                </a:cubicBezTo>
                <a:cubicBezTo>
                  <a:pt x="0" y="0"/>
                  <a:pt x="0" y="0"/>
                  <a:pt x="0" y="0"/>
                </a:cubicBezTo>
                <a:cubicBezTo>
                  <a:pt x="299" y="185"/>
                  <a:pt x="566" y="469"/>
                  <a:pt x="609" y="895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321663" y="2419278"/>
            <a:ext cx="5426076" cy="2158229"/>
          </a:xfrm>
        </p:spPr>
        <p:txBody>
          <a:bodyPr lIns="90000" tIns="46800" rIns="90000" bIns="46800" anchor="ctr">
            <a:normAutofit/>
          </a:bodyPr>
          <a:lstStyle>
            <a:lvl1pPr marL="0" indent="0" algn="l">
              <a:buFont typeface="Arial" panose="020B0604020202090204" pitchFamily="34" charset="0"/>
              <a:buNone/>
              <a:defRPr sz="96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pic>
        <p:nvPicPr>
          <p:cNvPr id="108" name="图片 10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email"/>
          <a:stretch>
            <a:fillRect/>
          </a:stretch>
        </p:blipFill>
        <p:spPr>
          <a:xfrm>
            <a:off x="6094883" y="2468263"/>
            <a:ext cx="5114252" cy="351888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KSO_TEMPLATE" hidden="1"/>
          <p:cNvSpPr/>
          <p:nvPr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图片 6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email"/>
          <a:stretch>
            <a:fillRect/>
          </a:stretch>
        </p:blipFill>
        <p:spPr>
          <a:xfrm>
            <a:off x="10879455" y="5907405"/>
            <a:ext cx="1285875" cy="884555"/>
          </a:xfrm>
          <a:prstGeom prst="rect">
            <a:avLst/>
          </a:prstGeom>
        </p:spPr>
      </p:pic>
      <p:grpSp>
        <p:nvGrpSpPr>
          <p:cNvPr id="65" name="组合 64"/>
          <p:cNvGrpSpPr/>
          <p:nvPr>
            <p:custDataLst>
              <p:tags r:id="rId4"/>
            </p:custDataLst>
          </p:nvPr>
        </p:nvGrpSpPr>
        <p:grpSpPr>
          <a:xfrm rot="5400000" flipH="1">
            <a:off x="156210" y="-156210"/>
            <a:ext cx="749300" cy="1061720"/>
            <a:chOff x="9465923" y="2995199"/>
            <a:chExt cx="2726076" cy="3862799"/>
          </a:xfrm>
        </p:grpSpPr>
        <p:sp>
          <p:nvSpPr>
            <p:cNvPr id="66" name="Freeform 5"/>
            <p:cNvSpPr/>
            <p:nvPr userDrawn="1">
              <p:custDataLst>
                <p:tags r:id="rId5"/>
              </p:custDataLst>
            </p:nvPr>
          </p:nvSpPr>
          <p:spPr bwMode="auto">
            <a:xfrm rot="5400000">
              <a:off x="8897561" y="3563561"/>
              <a:ext cx="3862799" cy="2726076"/>
            </a:xfrm>
            <a:custGeom>
              <a:avLst/>
              <a:gdLst>
                <a:gd name="T0" fmla="*/ 730 w 4318"/>
                <a:gd name="T1" fmla="*/ 1015 h 3051"/>
                <a:gd name="T2" fmla="*/ 1736 w 4318"/>
                <a:gd name="T3" fmla="*/ 1623 h 3051"/>
                <a:gd name="T4" fmla="*/ 2905 w 4318"/>
                <a:gd name="T5" fmla="*/ 2071 h 3051"/>
                <a:gd name="T6" fmla="*/ 4020 w 4318"/>
                <a:gd name="T7" fmla="*/ 2923 h 3051"/>
                <a:gd name="T8" fmla="*/ 4318 w 4318"/>
                <a:gd name="T9" fmla="*/ 3051 h 3051"/>
                <a:gd name="T10" fmla="*/ 4318 w 4318"/>
                <a:gd name="T11" fmla="*/ 0 h 3051"/>
                <a:gd name="T12" fmla="*/ 0 w 4318"/>
                <a:gd name="T13" fmla="*/ 0 h 3051"/>
                <a:gd name="T14" fmla="*/ 730 w 4318"/>
                <a:gd name="T15" fmla="*/ 1015 h 3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8" h="3051">
                  <a:moveTo>
                    <a:pt x="730" y="1015"/>
                  </a:moveTo>
                  <a:cubicBezTo>
                    <a:pt x="796" y="1632"/>
                    <a:pt x="1247" y="1628"/>
                    <a:pt x="1736" y="1623"/>
                  </a:cubicBezTo>
                  <a:cubicBezTo>
                    <a:pt x="2179" y="1619"/>
                    <a:pt x="2653" y="1615"/>
                    <a:pt x="2905" y="2071"/>
                  </a:cubicBezTo>
                  <a:cubicBezTo>
                    <a:pt x="3434" y="3031"/>
                    <a:pt x="3490" y="2455"/>
                    <a:pt x="4020" y="2923"/>
                  </a:cubicBezTo>
                  <a:cubicBezTo>
                    <a:pt x="4096" y="2991"/>
                    <a:pt x="4199" y="3031"/>
                    <a:pt x="4318" y="3051"/>
                  </a:cubicBezTo>
                  <a:cubicBezTo>
                    <a:pt x="4318" y="0"/>
                    <a:pt x="4318" y="0"/>
                    <a:pt x="43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9" y="210"/>
                    <a:pt x="679" y="531"/>
                    <a:pt x="730" y="1015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baseline="0" dirty="0">
                <a:latin typeface="Arial" panose="020B0604020202090204" pitchFamily="34" charset="0"/>
              </a:endParaRPr>
            </a:p>
          </p:txBody>
        </p:sp>
        <p:sp>
          <p:nvSpPr>
            <p:cNvPr id="67" name="Freeform 6"/>
            <p:cNvSpPr/>
            <p:nvPr userDrawn="1">
              <p:custDataLst>
                <p:tags r:id="rId6"/>
              </p:custDataLst>
            </p:nvPr>
          </p:nvSpPr>
          <p:spPr bwMode="auto">
            <a:xfrm rot="5400000">
              <a:off x="9228618" y="3894618"/>
              <a:ext cx="3218542" cy="2708218"/>
            </a:xfrm>
            <a:custGeom>
              <a:avLst/>
              <a:gdLst>
                <a:gd name="T0" fmla="*/ 609 w 3598"/>
                <a:gd name="T1" fmla="*/ 895 h 3031"/>
                <a:gd name="T2" fmla="*/ 1447 w 3598"/>
                <a:gd name="T3" fmla="*/ 1432 h 3031"/>
                <a:gd name="T4" fmla="*/ 2420 w 3598"/>
                <a:gd name="T5" fmla="*/ 1827 h 3031"/>
                <a:gd name="T6" fmla="*/ 3598 w 3598"/>
                <a:gd name="T7" fmla="*/ 3031 h 3031"/>
                <a:gd name="T8" fmla="*/ 3598 w 3598"/>
                <a:gd name="T9" fmla="*/ 0 h 3031"/>
                <a:gd name="T10" fmla="*/ 0 w 3598"/>
                <a:gd name="T11" fmla="*/ 0 h 3031"/>
                <a:gd name="T12" fmla="*/ 609 w 3598"/>
                <a:gd name="T13" fmla="*/ 895 h 3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8" h="3031">
                  <a:moveTo>
                    <a:pt x="609" y="895"/>
                  </a:moveTo>
                  <a:cubicBezTo>
                    <a:pt x="664" y="1440"/>
                    <a:pt x="1039" y="1436"/>
                    <a:pt x="1447" y="1432"/>
                  </a:cubicBezTo>
                  <a:cubicBezTo>
                    <a:pt x="1815" y="1428"/>
                    <a:pt x="2211" y="1424"/>
                    <a:pt x="2420" y="1827"/>
                  </a:cubicBezTo>
                  <a:cubicBezTo>
                    <a:pt x="2743" y="2445"/>
                    <a:pt x="3288" y="2851"/>
                    <a:pt x="3598" y="3031"/>
                  </a:cubicBezTo>
                  <a:cubicBezTo>
                    <a:pt x="3598" y="0"/>
                    <a:pt x="3598" y="0"/>
                    <a:pt x="3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9" y="185"/>
                    <a:pt x="566" y="469"/>
                    <a:pt x="609" y="89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baseline="0" dirty="0">
                <a:latin typeface="Arial" panose="020B060402020209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9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9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9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>
            <p:custDataLst>
              <p:tags r:id="rId2"/>
            </p:custDataLst>
          </p:nvPr>
        </p:nvSpPr>
        <p:spPr>
          <a:xfrm>
            <a:off x="292735" y="304165"/>
            <a:ext cx="11606530" cy="624967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email"/>
          <a:stretch>
            <a:fillRect/>
          </a:stretch>
        </p:blipFill>
        <p:spPr>
          <a:xfrm>
            <a:off x="10962005" y="5725795"/>
            <a:ext cx="1285875" cy="884555"/>
          </a:xfrm>
          <a:prstGeom prst="rect">
            <a:avLst/>
          </a:prstGeom>
        </p:spPr>
      </p:pic>
      <p:grpSp>
        <p:nvGrpSpPr>
          <p:cNvPr id="19" name="组合 18"/>
          <p:cNvGrpSpPr/>
          <p:nvPr>
            <p:custDataLst>
              <p:tags r:id="rId5"/>
            </p:custDataLst>
          </p:nvPr>
        </p:nvGrpSpPr>
        <p:grpSpPr>
          <a:xfrm rot="5400000" flipH="1">
            <a:off x="260350" y="-260350"/>
            <a:ext cx="1247775" cy="1767840"/>
            <a:chOff x="9465923" y="2995199"/>
            <a:chExt cx="2726076" cy="3862799"/>
          </a:xfrm>
        </p:grpSpPr>
        <p:sp>
          <p:nvSpPr>
            <p:cNvPr id="20" name="Freeform 5"/>
            <p:cNvSpPr/>
            <p:nvPr userDrawn="1">
              <p:custDataLst>
                <p:tags r:id="rId6"/>
              </p:custDataLst>
            </p:nvPr>
          </p:nvSpPr>
          <p:spPr bwMode="auto">
            <a:xfrm rot="5400000">
              <a:off x="8897561" y="3563561"/>
              <a:ext cx="3862799" cy="2726076"/>
            </a:xfrm>
            <a:custGeom>
              <a:avLst/>
              <a:gdLst>
                <a:gd name="T0" fmla="*/ 730 w 4318"/>
                <a:gd name="T1" fmla="*/ 1015 h 3051"/>
                <a:gd name="T2" fmla="*/ 1736 w 4318"/>
                <a:gd name="T3" fmla="*/ 1623 h 3051"/>
                <a:gd name="T4" fmla="*/ 2905 w 4318"/>
                <a:gd name="T5" fmla="*/ 2071 h 3051"/>
                <a:gd name="T6" fmla="*/ 4020 w 4318"/>
                <a:gd name="T7" fmla="*/ 2923 h 3051"/>
                <a:gd name="T8" fmla="*/ 4318 w 4318"/>
                <a:gd name="T9" fmla="*/ 3051 h 3051"/>
                <a:gd name="T10" fmla="*/ 4318 w 4318"/>
                <a:gd name="T11" fmla="*/ 0 h 3051"/>
                <a:gd name="T12" fmla="*/ 0 w 4318"/>
                <a:gd name="T13" fmla="*/ 0 h 3051"/>
                <a:gd name="T14" fmla="*/ 730 w 4318"/>
                <a:gd name="T15" fmla="*/ 1015 h 3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8" h="3051">
                  <a:moveTo>
                    <a:pt x="730" y="1015"/>
                  </a:moveTo>
                  <a:cubicBezTo>
                    <a:pt x="796" y="1632"/>
                    <a:pt x="1247" y="1628"/>
                    <a:pt x="1736" y="1623"/>
                  </a:cubicBezTo>
                  <a:cubicBezTo>
                    <a:pt x="2179" y="1619"/>
                    <a:pt x="2653" y="1615"/>
                    <a:pt x="2905" y="2071"/>
                  </a:cubicBezTo>
                  <a:cubicBezTo>
                    <a:pt x="3434" y="3031"/>
                    <a:pt x="3490" y="2455"/>
                    <a:pt x="4020" y="2923"/>
                  </a:cubicBezTo>
                  <a:cubicBezTo>
                    <a:pt x="4096" y="2991"/>
                    <a:pt x="4199" y="3031"/>
                    <a:pt x="4318" y="3051"/>
                  </a:cubicBezTo>
                  <a:cubicBezTo>
                    <a:pt x="4318" y="0"/>
                    <a:pt x="4318" y="0"/>
                    <a:pt x="43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9" y="210"/>
                    <a:pt x="679" y="531"/>
                    <a:pt x="730" y="1015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  <p:sp>
          <p:nvSpPr>
            <p:cNvPr id="21" name="Freeform 6"/>
            <p:cNvSpPr/>
            <p:nvPr userDrawn="1">
              <p:custDataLst>
                <p:tags r:id="rId7"/>
              </p:custDataLst>
            </p:nvPr>
          </p:nvSpPr>
          <p:spPr bwMode="auto">
            <a:xfrm rot="5400000">
              <a:off x="9228618" y="3894618"/>
              <a:ext cx="3218542" cy="2708218"/>
            </a:xfrm>
            <a:custGeom>
              <a:avLst/>
              <a:gdLst>
                <a:gd name="T0" fmla="*/ 609 w 3598"/>
                <a:gd name="T1" fmla="*/ 895 h 3031"/>
                <a:gd name="T2" fmla="*/ 1447 w 3598"/>
                <a:gd name="T3" fmla="*/ 1432 h 3031"/>
                <a:gd name="T4" fmla="*/ 2420 w 3598"/>
                <a:gd name="T5" fmla="*/ 1827 h 3031"/>
                <a:gd name="T6" fmla="*/ 3598 w 3598"/>
                <a:gd name="T7" fmla="*/ 3031 h 3031"/>
                <a:gd name="T8" fmla="*/ 3598 w 3598"/>
                <a:gd name="T9" fmla="*/ 0 h 3031"/>
                <a:gd name="T10" fmla="*/ 0 w 3598"/>
                <a:gd name="T11" fmla="*/ 0 h 3031"/>
                <a:gd name="T12" fmla="*/ 609 w 3598"/>
                <a:gd name="T13" fmla="*/ 895 h 3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8" h="3031">
                  <a:moveTo>
                    <a:pt x="609" y="895"/>
                  </a:moveTo>
                  <a:cubicBezTo>
                    <a:pt x="664" y="1440"/>
                    <a:pt x="1039" y="1436"/>
                    <a:pt x="1447" y="1432"/>
                  </a:cubicBezTo>
                  <a:cubicBezTo>
                    <a:pt x="1815" y="1428"/>
                    <a:pt x="2211" y="1424"/>
                    <a:pt x="2420" y="1827"/>
                  </a:cubicBezTo>
                  <a:cubicBezTo>
                    <a:pt x="2743" y="2445"/>
                    <a:pt x="3288" y="2851"/>
                    <a:pt x="3598" y="3031"/>
                  </a:cubicBezTo>
                  <a:cubicBezTo>
                    <a:pt x="3598" y="0"/>
                    <a:pt x="3598" y="0"/>
                    <a:pt x="3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9" y="185"/>
                    <a:pt x="566" y="469"/>
                    <a:pt x="609" y="89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>
            <p:custDataLst>
              <p:tags r:id="rId2"/>
            </p:custDataLst>
          </p:nvPr>
        </p:nvGrpSpPr>
        <p:grpSpPr>
          <a:xfrm rot="16200000">
            <a:off x="10684303" y="-260110"/>
            <a:ext cx="1247586" cy="1767807"/>
            <a:chOff x="9465923" y="2995199"/>
            <a:chExt cx="2726076" cy="3862799"/>
          </a:xfrm>
        </p:grpSpPr>
        <p:sp>
          <p:nvSpPr>
            <p:cNvPr id="22" name="Freeform 5"/>
            <p:cNvSpPr/>
            <p:nvPr userDrawn="1">
              <p:custDataLst>
                <p:tags r:id="rId3"/>
              </p:custDataLst>
            </p:nvPr>
          </p:nvSpPr>
          <p:spPr bwMode="auto">
            <a:xfrm rot="5400000">
              <a:off x="8897561" y="3563561"/>
              <a:ext cx="3862799" cy="2726076"/>
            </a:xfrm>
            <a:custGeom>
              <a:avLst/>
              <a:gdLst>
                <a:gd name="T0" fmla="*/ 730 w 4318"/>
                <a:gd name="T1" fmla="*/ 1015 h 3051"/>
                <a:gd name="T2" fmla="*/ 1736 w 4318"/>
                <a:gd name="T3" fmla="*/ 1623 h 3051"/>
                <a:gd name="T4" fmla="*/ 2905 w 4318"/>
                <a:gd name="T5" fmla="*/ 2071 h 3051"/>
                <a:gd name="T6" fmla="*/ 4020 w 4318"/>
                <a:gd name="T7" fmla="*/ 2923 h 3051"/>
                <a:gd name="T8" fmla="*/ 4318 w 4318"/>
                <a:gd name="T9" fmla="*/ 3051 h 3051"/>
                <a:gd name="T10" fmla="*/ 4318 w 4318"/>
                <a:gd name="T11" fmla="*/ 0 h 3051"/>
                <a:gd name="T12" fmla="*/ 0 w 4318"/>
                <a:gd name="T13" fmla="*/ 0 h 3051"/>
                <a:gd name="T14" fmla="*/ 730 w 4318"/>
                <a:gd name="T15" fmla="*/ 1015 h 3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8" h="3051">
                  <a:moveTo>
                    <a:pt x="730" y="1015"/>
                  </a:moveTo>
                  <a:cubicBezTo>
                    <a:pt x="796" y="1632"/>
                    <a:pt x="1247" y="1628"/>
                    <a:pt x="1736" y="1623"/>
                  </a:cubicBezTo>
                  <a:cubicBezTo>
                    <a:pt x="2179" y="1619"/>
                    <a:pt x="2653" y="1615"/>
                    <a:pt x="2905" y="2071"/>
                  </a:cubicBezTo>
                  <a:cubicBezTo>
                    <a:pt x="3434" y="3031"/>
                    <a:pt x="3490" y="2455"/>
                    <a:pt x="4020" y="2923"/>
                  </a:cubicBezTo>
                  <a:cubicBezTo>
                    <a:pt x="4096" y="2991"/>
                    <a:pt x="4199" y="3031"/>
                    <a:pt x="4318" y="3051"/>
                  </a:cubicBezTo>
                  <a:cubicBezTo>
                    <a:pt x="4318" y="0"/>
                    <a:pt x="4318" y="0"/>
                    <a:pt x="43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9" y="210"/>
                    <a:pt x="679" y="531"/>
                    <a:pt x="730" y="1015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  <p:sp>
          <p:nvSpPr>
            <p:cNvPr id="23" name="Freeform 6"/>
            <p:cNvSpPr/>
            <p:nvPr userDrawn="1">
              <p:custDataLst>
                <p:tags r:id="rId4"/>
              </p:custDataLst>
            </p:nvPr>
          </p:nvSpPr>
          <p:spPr bwMode="auto">
            <a:xfrm rot="5400000">
              <a:off x="9228618" y="3894618"/>
              <a:ext cx="3218542" cy="2708218"/>
            </a:xfrm>
            <a:custGeom>
              <a:avLst/>
              <a:gdLst>
                <a:gd name="T0" fmla="*/ 609 w 3598"/>
                <a:gd name="T1" fmla="*/ 895 h 3031"/>
                <a:gd name="T2" fmla="*/ 1447 w 3598"/>
                <a:gd name="T3" fmla="*/ 1432 h 3031"/>
                <a:gd name="T4" fmla="*/ 2420 w 3598"/>
                <a:gd name="T5" fmla="*/ 1827 h 3031"/>
                <a:gd name="T6" fmla="*/ 3598 w 3598"/>
                <a:gd name="T7" fmla="*/ 3031 h 3031"/>
                <a:gd name="T8" fmla="*/ 3598 w 3598"/>
                <a:gd name="T9" fmla="*/ 0 h 3031"/>
                <a:gd name="T10" fmla="*/ 0 w 3598"/>
                <a:gd name="T11" fmla="*/ 0 h 3031"/>
                <a:gd name="T12" fmla="*/ 609 w 3598"/>
                <a:gd name="T13" fmla="*/ 895 h 3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8" h="3031">
                  <a:moveTo>
                    <a:pt x="609" y="895"/>
                  </a:moveTo>
                  <a:cubicBezTo>
                    <a:pt x="664" y="1440"/>
                    <a:pt x="1039" y="1436"/>
                    <a:pt x="1447" y="1432"/>
                  </a:cubicBezTo>
                  <a:cubicBezTo>
                    <a:pt x="1815" y="1428"/>
                    <a:pt x="2211" y="1424"/>
                    <a:pt x="2420" y="1827"/>
                  </a:cubicBezTo>
                  <a:cubicBezTo>
                    <a:pt x="2743" y="2445"/>
                    <a:pt x="3288" y="2851"/>
                    <a:pt x="3598" y="3031"/>
                  </a:cubicBezTo>
                  <a:cubicBezTo>
                    <a:pt x="3598" y="0"/>
                    <a:pt x="3598" y="0"/>
                    <a:pt x="3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9" y="185"/>
                    <a:pt x="566" y="469"/>
                    <a:pt x="609" y="89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</p:grp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baseline="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charset="-122"/>
              <a:sym typeface="+mn-ea"/>
            </a:endParaRPr>
          </a:p>
        </p:txBody>
      </p:sp>
      <p:grpSp>
        <p:nvGrpSpPr>
          <p:cNvPr id="43" name="组合 42"/>
          <p:cNvGrpSpPr/>
          <p:nvPr>
            <p:custDataLst>
              <p:tags r:id="rId3"/>
            </p:custDataLst>
          </p:nvPr>
        </p:nvGrpSpPr>
        <p:grpSpPr>
          <a:xfrm rot="10800000">
            <a:off x="0" y="0"/>
            <a:ext cx="869315" cy="1231900"/>
            <a:chOff x="9465923" y="2995199"/>
            <a:chExt cx="2726076" cy="3862799"/>
          </a:xfrm>
        </p:grpSpPr>
        <p:sp>
          <p:nvSpPr>
            <p:cNvPr id="44" name="Freeform 5"/>
            <p:cNvSpPr/>
            <p:nvPr userDrawn="1">
              <p:custDataLst>
                <p:tags r:id="rId4"/>
              </p:custDataLst>
            </p:nvPr>
          </p:nvSpPr>
          <p:spPr bwMode="auto">
            <a:xfrm rot="5400000">
              <a:off x="8897561" y="3563561"/>
              <a:ext cx="3862799" cy="2726076"/>
            </a:xfrm>
            <a:custGeom>
              <a:avLst/>
              <a:gdLst>
                <a:gd name="T0" fmla="*/ 730 w 4318"/>
                <a:gd name="T1" fmla="*/ 1015 h 3051"/>
                <a:gd name="T2" fmla="*/ 1736 w 4318"/>
                <a:gd name="T3" fmla="*/ 1623 h 3051"/>
                <a:gd name="T4" fmla="*/ 2905 w 4318"/>
                <a:gd name="T5" fmla="*/ 2071 h 3051"/>
                <a:gd name="T6" fmla="*/ 4020 w 4318"/>
                <a:gd name="T7" fmla="*/ 2923 h 3051"/>
                <a:gd name="T8" fmla="*/ 4318 w 4318"/>
                <a:gd name="T9" fmla="*/ 3051 h 3051"/>
                <a:gd name="T10" fmla="*/ 4318 w 4318"/>
                <a:gd name="T11" fmla="*/ 0 h 3051"/>
                <a:gd name="T12" fmla="*/ 0 w 4318"/>
                <a:gd name="T13" fmla="*/ 0 h 3051"/>
                <a:gd name="T14" fmla="*/ 730 w 4318"/>
                <a:gd name="T15" fmla="*/ 1015 h 3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8" h="3051">
                  <a:moveTo>
                    <a:pt x="730" y="1015"/>
                  </a:moveTo>
                  <a:cubicBezTo>
                    <a:pt x="796" y="1632"/>
                    <a:pt x="1247" y="1628"/>
                    <a:pt x="1736" y="1623"/>
                  </a:cubicBezTo>
                  <a:cubicBezTo>
                    <a:pt x="2179" y="1619"/>
                    <a:pt x="2653" y="1615"/>
                    <a:pt x="2905" y="2071"/>
                  </a:cubicBezTo>
                  <a:cubicBezTo>
                    <a:pt x="3434" y="3031"/>
                    <a:pt x="3490" y="2455"/>
                    <a:pt x="4020" y="2923"/>
                  </a:cubicBezTo>
                  <a:cubicBezTo>
                    <a:pt x="4096" y="2991"/>
                    <a:pt x="4199" y="3031"/>
                    <a:pt x="4318" y="3051"/>
                  </a:cubicBezTo>
                  <a:cubicBezTo>
                    <a:pt x="4318" y="0"/>
                    <a:pt x="4318" y="0"/>
                    <a:pt x="43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9" y="210"/>
                    <a:pt x="679" y="531"/>
                    <a:pt x="730" y="1015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  <p:sp>
          <p:nvSpPr>
            <p:cNvPr id="45" name="Freeform 6"/>
            <p:cNvSpPr/>
            <p:nvPr userDrawn="1">
              <p:custDataLst>
                <p:tags r:id="rId5"/>
              </p:custDataLst>
            </p:nvPr>
          </p:nvSpPr>
          <p:spPr bwMode="auto">
            <a:xfrm rot="5400000">
              <a:off x="9228618" y="3894618"/>
              <a:ext cx="3218542" cy="2708218"/>
            </a:xfrm>
            <a:custGeom>
              <a:avLst/>
              <a:gdLst>
                <a:gd name="T0" fmla="*/ 609 w 3598"/>
                <a:gd name="T1" fmla="*/ 895 h 3031"/>
                <a:gd name="T2" fmla="*/ 1447 w 3598"/>
                <a:gd name="T3" fmla="*/ 1432 h 3031"/>
                <a:gd name="T4" fmla="*/ 2420 w 3598"/>
                <a:gd name="T5" fmla="*/ 1827 h 3031"/>
                <a:gd name="T6" fmla="*/ 3598 w 3598"/>
                <a:gd name="T7" fmla="*/ 3031 h 3031"/>
                <a:gd name="T8" fmla="*/ 3598 w 3598"/>
                <a:gd name="T9" fmla="*/ 0 h 3031"/>
                <a:gd name="T10" fmla="*/ 0 w 3598"/>
                <a:gd name="T11" fmla="*/ 0 h 3031"/>
                <a:gd name="T12" fmla="*/ 609 w 3598"/>
                <a:gd name="T13" fmla="*/ 895 h 3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8" h="3031">
                  <a:moveTo>
                    <a:pt x="609" y="895"/>
                  </a:moveTo>
                  <a:cubicBezTo>
                    <a:pt x="664" y="1440"/>
                    <a:pt x="1039" y="1436"/>
                    <a:pt x="1447" y="1432"/>
                  </a:cubicBezTo>
                  <a:cubicBezTo>
                    <a:pt x="1815" y="1428"/>
                    <a:pt x="2211" y="1424"/>
                    <a:pt x="2420" y="1827"/>
                  </a:cubicBezTo>
                  <a:cubicBezTo>
                    <a:pt x="2743" y="2445"/>
                    <a:pt x="3288" y="2851"/>
                    <a:pt x="3598" y="3031"/>
                  </a:cubicBezTo>
                  <a:cubicBezTo>
                    <a:pt x="3598" y="0"/>
                    <a:pt x="3598" y="0"/>
                    <a:pt x="3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9" y="185"/>
                    <a:pt x="566" y="469"/>
                    <a:pt x="609" y="89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</p:grpSp>
      <p:pic>
        <p:nvPicPr>
          <p:cNvPr id="46" name="图片 45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email"/>
          <a:stretch>
            <a:fillRect/>
          </a:stretch>
        </p:blipFill>
        <p:spPr>
          <a:xfrm>
            <a:off x="10906125" y="5922645"/>
            <a:ext cx="1285875" cy="88455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2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3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>
            <p:custDataLst>
              <p:tags r:id="rId2"/>
            </p:custDataLst>
          </p:nvPr>
        </p:nvGrpSpPr>
        <p:grpSpPr>
          <a:xfrm rot="16200000">
            <a:off x="10684304" y="-260110"/>
            <a:ext cx="1247586" cy="1767807"/>
            <a:chOff x="9465923" y="2995199"/>
            <a:chExt cx="2726076" cy="3862799"/>
          </a:xfrm>
        </p:grpSpPr>
        <p:sp>
          <p:nvSpPr>
            <p:cNvPr id="22" name="Freeform 5"/>
            <p:cNvSpPr/>
            <p:nvPr userDrawn="1">
              <p:custDataLst>
                <p:tags r:id="rId3"/>
              </p:custDataLst>
            </p:nvPr>
          </p:nvSpPr>
          <p:spPr bwMode="auto">
            <a:xfrm rot="5400000">
              <a:off x="8897561" y="3563561"/>
              <a:ext cx="3862799" cy="2726076"/>
            </a:xfrm>
            <a:custGeom>
              <a:avLst/>
              <a:gdLst>
                <a:gd name="T0" fmla="*/ 730 w 4318"/>
                <a:gd name="T1" fmla="*/ 1015 h 3051"/>
                <a:gd name="T2" fmla="*/ 1736 w 4318"/>
                <a:gd name="T3" fmla="*/ 1623 h 3051"/>
                <a:gd name="T4" fmla="*/ 2905 w 4318"/>
                <a:gd name="T5" fmla="*/ 2071 h 3051"/>
                <a:gd name="T6" fmla="*/ 4020 w 4318"/>
                <a:gd name="T7" fmla="*/ 2923 h 3051"/>
                <a:gd name="T8" fmla="*/ 4318 w 4318"/>
                <a:gd name="T9" fmla="*/ 3051 h 3051"/>
                <a:gd name="T10" fmla="*/ 4318 w 4318"/>
                <a:gd name="T11" fmla="*/ 0 h 3051"/>
                <a:gd name="T12" fmla="*/ 0 w 4318"/>
                <a:gd name="T13" fmla="*/ 0 h 3051"/>
                <a:gd name="T14" fmla="*/ 730 w 4318"/>
                <a:gd name="T15" fmla="*/ 1015 h 3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8" h="3051">
                  <a:moveTo>
                    <a:pt x="730" y="1015"/>
                  </a:moveTo>
                  <a:cubicBezTo>
                    <a:pt x="796" y="1632"/>
                    <a:pt x="1247" y="1628"/>
                    <a:pt x="1736" y="1623"/>
                  </a:cubicBezTo>
                  <a:cubicBezTo>
                    <a:pt x="2179" y="1619"/>
                    <a:pt x="2653" y="1615"/>
                    <a:pt x="2905" y="2071"/>
                  </a:cubicBezTo>
                  <a:cubicBezTo>
                    <a:pt x="3434" y="3031"/>
                    <a:pt x="3490" y="2455"/>
                    <a:pt x="4020" y="2923"/>
                  </a:cubicBezTo>
                  <a:cubicBezTo>
                    <a:pt x="4096" y="2991"/>
                    <a:pt x="4199" y="3031"/>
                    <a:pt x="4318" y="3051"/>
                  </a:cubicBezTo>
                  <a:cubicBezTo>
                    <a:pt x="4318" y="0"/>
                    <a:pt x="4318" y="0"/>
                    <a:pt x="43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9" y="210"/>
                    <a:pt x="679" y="531"/>
                    <a:pt x="730" y="1015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  <p:sp>
          <p:nvSpPr>
            <p:cNvPr id="23" name="Freeform 6"/>
            <p:cNvSpPr/>
            <p:nvPr userDrawn="1">
              <p:custDataLst>
                <p:tags r:id="rId4"/>
              </p:custDataLst>
            </p:nvPr>
          </p:nvSpPr>
          <p:spPr bwMode="auto">
            <a:xfrm rot="5400000">
              <a:off x="9228618" y="3894618"/>
              <a:ext cx="3218542" cy="2708218"/>
            </a:xfrm>
            <a:custGeom>
              <a:avLst/>
              <a:gdLst>
                <a:gd name="T0" fmla="*/ 609 w 3598"/>
                <a:gd name="T1" fmla="*/ 895 h 3031"/>
                <a:gd name="T2" fmla="*/ 1447 w 3598"/>
                <a:gd name="T3" fmla="*/ 1432 h 3031"/>
                <a:gd name="T4" fmla="*/ 2420 w 3598"/>
                <a:gd name="T5" fmla="*/ 1827 h 3031"/>
                <a:gd name="T6" fmla="*/ 3598 w 3598"/>
                <a:gd name="T7" fmla="*/ 3031 h 3031"/>
                <a:gd name="T8" fmla="*/ 3598 w 3598"/>
                <a:gd name="T9" fmla="*/ 0 h 3031"/>
                <a:gd name="T10" fmla="*/ 0 w 3598"/>
                <a:gd name="T11" fmla="*/ 0 h 3031"/>
                <a:gd name="T12" fmla="*/ 609 w 3598"/>
                <a:gd name="T13" fmla="*/ 895 h 3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8" h="3031">
                  <a:moveTo>
                    <a:pt x="609" y="895"/>
                  </a:moveTo>
                  <a:cubicBezTo>
                    <a:pt x="664" y="1440"/>
                    <a:pt x="1039" y="1436"/>
                    <a:pt x="1447" y="1432"/>
                  </a:cubicBezTo>
                  <a:cubicBezTo>
                    <a:pt x="1815" y="1428"/>
                    <a:pt x="2211" y="1424"/>
                    <a:pt x="2420" y="1827"/>
                  </a:cubicBezTo>
                  <a:cubicBezTo>
                    <a:pt x="2743" y="2445"/>
                    <a:pt x="3288" y="2851"/>
                    <a:pt x="3598" y="3031"/>
                  </a:cubicBezTo>
                  <a:cubicBezTo>
                    <a:pt x="3598" y="0"/>
                    <a:pt x="3598" y="0"/>
                    <a:pt x="3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9" y="185"/>
                    <a:pt x="566" y="469"/>
                    <a:pt x="609" y="89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</p:grp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1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charset="-122"/>
              <a:sym typeface="+mn-ea"/>
            </a:endParaRPr>
          </a:p>
        </p:txBody>
      </p:sp>
      <p:grpSp>
        <p:nvGrpSpPr>
          <p:cNvPr id="6" name="组合 5"/>
          <p:cNvGrpSpPr/>
          <p:nvPr>
            <p:custDataLst>
              <p:tags r:id="rId3"/>
            </p:custDataLst>
          </p:nvPr>
        </p:nvGrpSpPr>
        <p:grpSpPr>
          <a:xfrm rot="16200000">
            <a:off x="10684304" y="-260110"/>
            <a:ext cx="1247586" cy="1767807"/>
            <a:chOff x="9465923" y="2995199"/>
            <a:chExt cx="2726076" cy="3862799"/>
          </a:xfrm>
        </p:grpSpPr>
        <p:sp>
          <p:nvSpPr>
            <p:cNvPr id="91" name="Freeform 5"/>
            <p:cNvSpPr/>
            <p:nvPr userDrawn="1">
              <p:custDataLst>
                <p:tags r:id="rId4"/>
              </p:custDataLst>
            </p:nvPr>
          </p:nvSpPr>
          <p:spPr bwMode="auto">
            <a:xfrm rot="5400000">
              <a:off x="8897561" y="3563561"/>
              <a:ext cx="3862799" cy="2726076"/>
            </a:xfrm>
            <a:custGeom>
              <a:avLst/>
              <a:gdLst>
                <a:gd name="T0" fmla="*/ 730 w 4318"/>
                <a:gd name="T1" fmla="*/ 1015 h 3051"/>
                <a:gd name="T2" fmla="*/ 1736 w 4318"/>
                <a:gd name="T3" fmla="*/ 1623 h 3051"/>
                <a:gd name="T4" fmla="*/ 2905 w 4318"/>
                <a:gd name="T5" fmla="*/ 2071 h 3051"/>
                <a:gd name="T6" fmla="*/ 4020 w 4318"/>
                <a:gd name="T7" fmla="*/ 2923 h 3051"/>
                <a:gd name="T8" fmla="*/ 4318 w 4318"/>
                <a:gd name="T9" fmla="*/ 3051 h 3051"/>
                <a:gd name="T10" fmla="*/ 4318 w 4318"/>
                <a:gd name="T11" fmla="*/ 0 h 3051"/>
                <a:gd name="T12" fmla="*/ 0 w 4318"/>
                <a:gd name="T13" fmla="*/ 0 h 3051"/>
                <a:gd name="T14" fmla="*/ 730 w 4318"/>
                <a:gd name="T15" fmla="*/ 1015 h 3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8" h="3051">
                  <a:moveTo>
                    <a:pt x="730" y="1015"/>
                  </a:moveTo>
                  <a:cubicBezTo>
                    <a:pt x="796" y="1632"/>
                    <a:pt x="1247" y="1628"/>
                    <a:pt x="1736" y="1623"/>
                  </a:cubicBezTo>
                  <a:cubicBezTo>
                    <a:pt x="2179" y="1619"/>
                    <a:pt x="2653" y="1615"/>
                    <a:pt x="2905" y="2071"/>
                  </a:cubicBezTo>
                  <a:cubicBezTo>
                    <a:pt x="3434" y="3031"/>
                    <a:pt x="3490" y="2455"/>
                    <a:pt x="4020" y="2923"/>
                  </a:cubicBezTo>
                  <a:cubicBezTo>
                    <a:pt x="4096" y="2991"/>
                    <a:pt x="4199" y="3031"/>
                    <a:pt x="4318" y="3051"/>
                  </a:cubicBezTo>
                  <a:cubicBezTo>
                    <a:pt x="4318" y="0"/>
                    <a:pt x="4318" y="0"/>
                    <a:pt x="43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9" y="210"/>
                    <a:pt x="679" y="531"/>
                    <a:pt x="730" y="1015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  <p:sp>
          <p:nvSpPr>
            <p:cNvPr id="92" name="Freeform 6"/>
            <p:cNvSpPr/>
            <p:nvPr userDrawn="1">
              <p:custDataLst>
                <p:tags r:id="rId5"/>
              </p:custDataLst>
            </p:nvPr>
          </p:nvSpPr>
          <p:spPr bwMode="auto">
            <a:xfrm rot="5400000">
              <a:off x="9228618" y="3894618"/>
              <a:ext cx="3218542" cy="2708218"/>
            </a:xfrm>
            <a:custGeom>
              <a:avLst/>
              <a:gdLst>
                <a:gd name="T0" fmla="*/ 609 w 3598"/>
                <a:gd name="T1" fmla="*/ 895 h 3031"/>
                <a:gd name="T2" fmla="*/ 1447 w 3598"/>
                <a:gd name="T3" fmla="*/ 1432 h 3031"/>
                <a:gd name="T4" fmla="*/ 2420 w 3598"/>
                <a:gd name="T5" fmla="*/ 1827 h 3031"/>
                <a:gd name="T6" fmla="*/ 3598 w 3598"/>
                <a:gd name="T7" fmla="*/ 3031 h 3031"/>
                <a:gd name="T8" fmla="*/ 3598 w 3598"/>
                <a:gd name="T9" fmla="*/ 0 h 3031"/>
                <a:gd name="T10" fmla="*/ 0 w 3598"/>
                <a:gd name="T11" fmla="*/ 0 h 3031"/>
                <a:gd name="T12" fmla="*/ 609 w 3598"/>
                <a:gd name="T13" fmla="*/ 895 h 3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8" h="3031">
                  <a:moveTo>
                    <a:pt x="609" y="895"/>
                  </a:moveTo>
                  <a:cubicBezTo>
                    <a:pt x="664" y="1440"/>
                    <a:pt x="1039" y="1436"/>
                    <a:pt x="1447" y="1432"/>
                  </a:cubicBezTo>
                  <a:cubicBezTo>
                    <a:pt x="1815" y="1428"/>
                    <a:pt x="2211" y="1424"/>
                    <a:pt x="2420" y="1827"/>
                  </a:cubicBezTo>
                  <a:cubicBezTo>
                    <a:pt x="2743" y="2445"/>
                    <a:pt x="3288" y="2851"/>
                    <a:pt x="3598" y="3031"/>
                  </a:cubicBezTo>
                  <a:cubicBezTo>
                    <a:pt x="3598" y="0"/>
                    <a:pt x="3598" y="0"/>
                    <a:pt x="3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9" y="185"/>
                    <a:pt x="566" y="469"/>
                    <a:pt x="609" y="89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2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3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charset="-122"/>
              <a:sym typeface="+mn-ea"/>
            </a:endParaRPr>
          </a:p>
        </p:txBody>
      </p:sp>
      <p:grpSp>
        <p:nvGrpSpPr>
          <p:cNvPr id="6" name="组合 5"/>
          <p:cNvGrpSpPr/>
          <p:nvPr>
            <p:custDataLst>
              <p:tags r:id="rId3"/>
            </p:custDataLst>
          </p:nvPr>
        </p:nvGrpSpPr>
        <p:grpSpPr>
          <a:xfrm rot="0">
            <a:off x="0" y="-8255"/>
            <a:ext cx="2071370" cy="2936875"/>
            <a:chOff x="1" y="0"/>
            <a:chExt cx="4839865" cy="6857997"/>
          </a:xfrm>
        </p:grpSpPr>
        <p:sp>
          <p:nvSpPr>
            <p:cNvPr id="18" name="Freeform 5"/>
            <p:cNvSpPr/>
            <p:nvPr userDrawn="1">
              <p:custDataLst>
                <p:tags r:id="rId4"/>
              </p:custDataLst>
            </p:nvPr>
          </p:nvSpPr>
          <p:spPr bwMode="auto">
            <a:xfrm rot="16200000">
              <a:off x="-1009065" y="1009067"/>
              <a:ext cx="6857997" cy="4839864"/>
            </a:xfrm>
            <a:custGeom>
              <a:avLst/>
              <a:gdLst>
                <a:gd name="T0" fmla="*/ 730 w 4318"/>
                <a:gd name="T1" fmla="*/ 1015 h 3051"/>
                <a:gd name="T2" fmla="*/ 1736 w 4318"/>
                <a:gd name="T3" fmla="*/ 1623 h 3051"/>
                <a:gd name="T4" fmla="*/ 2905 w 4318"/>
                <a:gd name="T5" fmla="*/ 2071 h 3051"/>
                <a:gd name="T6" fmla="*/ 4020 w 4318"/>
                <a:gd name="T7" fmla="*/ 2923 h 3051"/>
                <a:gd name="T8" fmla="*/ 4318 w 4318"/>
                <a:gd name="T9" fmla="*/ 3051 h 3051"/>
                <a:gd name="T10" fmla="*/ 4318 w 4318"/>
                <a:gd name="T11" fmla="*/ 0 h 3051"/>
                <a:gd name="T12" fmla="*/ 0 w 4318"/>
                <a:gd name="T13" fmla="*/ 0 h 3051"/>
                <a:gd name="T14" fmla="*/ 730 w 4318"/>
                <a:gd name="T15" fmla="*/ 1015 h 3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8" h="3051">
                  <a:moveTo>
                    <a:pt x="730" y="1015"/>
                  </a:moveTo>
                  <a:cubicBezTo>
                    <a:pt x="796" y="1632"/>
                    <a:pt x="1247" y="1628"/>
                    <a:pt x="1736" y="1623"/>
                  </a:cubicBezTo>
                  <a:cubicBezTo>
                    <a:pt x="2179" y="1619"/>
                    <a:pt x="2653" y="1615"/>
                    <a:pt x="2905" y="2071"/>
                  </a:cubicBezTo>
                  <a:cubicBezTo>
                    <a:pt x="3434" y="3031"/>
                    <a:pt x="3490" y="2455"/>
                    <a:pt x="4020" y="2923"/>
                  </a:cubicBezTo>
                  <a:cubicBezTo>
                    <a:pt x="4096" y="2991"/>
                    <a:pt x="4199" y="3031"/>
                    <a:pt x="4318" y="3051"/>
                  </a:cubicBezTo>
                  <a:cubicBezTo>
                    <a:pt x="4318" y="0"/>
                    <a:pt x="4318" y="0"/>
                    <a:pt x="43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9" y="210"/>
                    <a:pt x="679" y="531"/>
                    <a:pt x="730" y="1015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  <p:sp>
          <p:nvSpPr>
            <p:cNvPr id="19" name="Freeform 6"/>
            <p:cNvSpPr/>
            <p:nvPr userDrawn="1">
              <p:custDataLst>
                <p:tags r:id="rId5"/>
              </p:custDataLst>
            </p:nvPr>
          </p:nvSpPr>
          <p:spPr bwMode="auto">
            <a:xfrm rot="16200000">
              <a:off x="-453012" y="453014"/>
              <a:ext cx="5714186" cy="4808159"/>
            </a:xfrm>
            <a:custGeom>
              <a:avLst/>
              <a:gdLst>
                <a:gd name="T0" fmla="*/ 609 w 3598"/>
                <a:gd name="T1" fmla="*/ 895 h 3031"/>
                <a:gd name="T2" fmla="*/ 1447 w 3598"/>
                <a:gd name="T3" fmla="*/ 1432 h 3031"/>
                <a:gd name="T4" fmla="*/ 2420 w 3598"/>
                <a:gd name="T5" fmla="*/ 1827 h 3031"/>
                <a:gd name="T6" fmla="*/ 3598 w 3598"/>
                <a:gd name="T7" fmla="*/ 3031 h 3031"/>
                <a:gd name="T8" fmla="*/ 3598 w 3598"/>
                <a:gd name="T9" fmla="*/ 0 h 3031"/>
                <a:gd name="T10" fmla="*/ 0 w 3598"/>
                <a:gd name="T11" fmla="*/ 0 h 3031"/>
                <a:gd name="T12" fmla="*/ 609 w 3598"/>
                <a:gd name="T13" fmla="*/ 895 h 3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8" h="3031">
                  <a:moveTo>
                    <a:pt x="609" y="895"/>
                  </a:moveTo>
                  <a:cubicBezTo>
                    <a:pt x="664" y="1440"/>
                    <a:pt x="1039" y="1436"/>
                    <a:pt x="1447" y="1432"/>
                  </a:cubicBezTo>
                  <a:cubicBezTo>
                    <a:pt x="1815" y="1428"/>
                    <a:pt x="2211" y="1424"/>
                    <a:pt x="2420" y="1827"/>
                  </a:cubicBezTo>
                  <a:cubicBezTo>
                    <a:pt x="2743" y="2445"/>
                    <a:pt x="3288" y="2851"/>
                    <a:pt x="3598" y="3031"/>
                  </a:cubicBezTo>
                  <a:cubicBezTo>
                    <a:pt x="3598" y="0"/>
                    <a:pt x="3598" y="0"/>
                    <a:pt x="3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9" y="185"/>
                    <a:pt x="566" y="469"/>
                    <a:pt x="609" y="89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</p:grpSp>
      <p:grpSp>
        <p:nvGrpSpPr>
          <p:cNvPr id="9" name="组合 8"/>
          <p:cNvGrpSpPr/>
          <p:nvPr>
            <p:custDataLst>
              <p:tags r:id="rId6"/>
            </p:custDataLst>
          </p:nvPr>
        </p:nvGrpSpPr>
        <p:grpSpPr>
          <a:xfrm rot="0" flipH="1" flipV="1">
            <a:off x="10120630" y="3940810"/>
            <a:ext cx="2071370" cy="2936875"/>
            <a:chOff x="1" y="0"/>
            <a:chExt cx="4839865" cy="6857997"/>
          </a:xfrm>
        </p:grpSpPr>
        <p:sp>
          <p:nvSpPr>
            <p:cNvPr id="11" name="Freeform 5"/>
            <p:cNvSpPr/>
            <p:nvPr userDrawn="1">
              <p:custDataLst>
                <p:tags r:id="rId7"/>
              </p:custDataLst>
            </p:nvPr>
          </p:nvSpPr>
          <p:spPr bwMode="auto">
            <a:xfrm rot="16200000">
              <a:off x="-1009065" y="1009067"/>
              <a:ext cx="6857997" cy="4839864"/>
            </a:xfrm>
            <a:custGeom>
              <a:avLst/>
              <a:gdLst>
                <a:gd name="T0" fmla="*/ 730 w 4318"/>
                <a:gd name="T1" fmla="*/ 1015 h 3051"/>
                <a:gd name="T2" fmla="*/ 1736 w 4318"/>
                <a:gd name="T3" fmla="*/ 1623 h 3051"/>
                <a:gd name="T4" fmla="*/ 2905 w 4318"/>
                <a:gd name="T5" fmla="*/ 2071 h 3051"/>
                <a:gd name="T6" fmla="*/ 4020 w 4318"/>
                <a:gd name="T7" fmla="*/ 2923 h 3051"/>
                <a:gd name="T8" fmla="*/ 4318 w 4318"/>
                <a:gd name="T9" fmla="*/ 3051 h 3051"/>
                <a:gd name="T10" fmla="*/ 4318 w 4318"/>
                <a:gd name="T11" fmla="*/ 0 h 3051"/>
                <a:gd name="T12" fmla="*/ 0 w 4318"/>
                <a:gd name="T13" fmla="*/ 0 h 3051"/>
                <a:gd name="T14" fmla="*/ 730 w 4318"/>
                <a:gd name="T15" fmla="*/ 1015 h 3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18" h="3051">
                  <a:moveTo>
                    <a:pt x="730" y="1015"/>
                  </a:moveTo>
                  <a:cubicBezTo>
                    <a:pt x="796" y="1632"/>
                    <a:pt x="1247" y="1628"/>
                    <a:pt x="1736" y="1623"/>
                  </a:cubicBezTo>
                  <a:cubicBezTo>
                    <a:pt x="2179" y="1619"/>
                    <a:pt x="2653" y="1615"/>
                    <a:pt x="2905" y="2071"/>
                  </a:cubicBezTo>
                  <a:cubicBezTo>
                    <a:pt x="3434" y="3031"/>
                    <a:pt x="3490" y="2455"/>
                    <a:pt x="4020" y="2923"/>
                  </a:cubicBezTo>
                  <a:cubicBezTo>
                    <a:pt x="4096" y="2991"/>
                    <a:pt x="4199" y="3031"/>
                    <a:pt x="4318" y="3051"/>
                  </a:cubicBezTo>
                  <a:cubicBezTo>
                    <a:pt x="4318" y="0"/>
                    <a:pt x="4318" y="0"/>
                    <a:pt x="43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9" y="210"/>
                    <a:pt x="679" y="531"/>
                    <a:pt x="730" y="1015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  <p:sp>
          <p:nvSpPr>
            <p:cNvPr id="12" name="Freeform 6"/>
            <p:cNvSpPr/>
            <p:nvPr userDrawn="1">
              <p:custDataLst>
                <p:tags r:id="rId8"/>
              </p:custDataLst>
            </p:nvPr>
          </p:nvSpPr>
          <p:spPr bwMode="auto">
            <a:xfrm rot="16200000">
              <a:off x="-453012" y="453014"/>
              <a:ext cx="5714186" cy="4808159"/>
            </a:xfrm>
            <a:custGeom>
              <a:avLst/>
              <a:gdLst>
                <a:gd name="T0" fmla="*/ 609 w 3598"/>
                <a:gd name="T1" fmla="*/ 895 h 3031"/>
                <a:gd name="T2" fmla="*/ 1447 w 3598"/>
                <a:gd name="T3" fmla="*/ 1432 h 3031"/>
                <a:gd name="T4" fmla="*/ 2420 w 3598"/>
                <a:gd name="T5" fmla="*/ 1827 h 3031"/>
                <a:gd name="T6" fmla="*/ 3598 w 3598"/>
                <a:gd name="T7" fmla="*/ 3031 h 3031"/>
                <a:gd name="T8" fmla="*/ 3598 w 3598"/>
                <a:gd name="T9" fmla="*/ 0 h 3031"/>
                <a:gd name="T10" fmla="*/ 0 w 3598"/>
                <a:gd name="T11" fmla="*/ 0 h 3031"/>
                <a:gd name="T12" fmla="*/ 609 w 3598"/>
                <a:gd name="T13" fmla="*/ 895 h 3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8" h="3031">
                  <a:moveTo>
                    <a:pt x="609" y="895"/>
                  </a:moveTo>
                  <a:cubicBezTo>
                    <a:pt x="664" y="1440"/>
                    <a:pt x="1039" y="1436"/>
                    <a:pt x="1447" y="1432"/>
                  </a:cubicBezTo>
                  <a:cubicBezTo>
                    <a:pt x="1815" y="1428"/>
                    <a:pt x="2211" y="1424"/>
                    <a:pt x="2420" y="1827"/>
                  </a:cubicBezTo>
                  <a:cubicBezTo>
                    <a:pt x="2743" y="2445"/>
                    <a:pt x="3288" y="2851"/>
                    <a:pt x="3598" y="3031"/>
                  </a:cubicBezTo>
                  <a:cubicBezTo>
                    <a:pt x="3598" y="0"/>
                    <a:pt x="3598" y="0"/>
                    <a:pt x="359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9" y="185"/>
                    <a:pt x="566" y="469"/>
                    <a:pt x="609" y="89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rmAutofit/>
            </a:bodyPr>
            <a:p>
              <a:endParaRPr lang="zh-CN" altLang="en-US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>
            <p:custDataLst>
              <p:tags r:id="rId2"/>
            </p:custDataLst>
          </p:nvPr>
        </p:nvGrpSpPr>
        <p:grpSpPr>
          <a:xfrm>
            <a:off x="0" y="0"/>
            <a:ext cx="12164914" cy="6792110"/>
            <a:chOff x="0" y="0"/>
            <a:chExt cx="12164914" cy="6792110"/>
          </a:xfrm>
        </p:grpSpPr>
        <p:pic>
          <p:nvPicPr>
            <p:cNvPr id="11" name="图片 10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 cstate="email"/>
            <a:stretch>
              <a:fillRect/>
            </a:stretch>
          </p:blipFill>
          <p:spPr>
            <a:xfrm>
              <a:off x="10879323" y="5907555"/>
              <a:ext cx="1285591" cy="884555"/>
            </a:xfrm>
            <a:prstGeom prst="rect">
              <a:avLst/>
            </a:prstGeom>
          </p:spPr>
        </p:pic>
        <p:grpSp>
          <p:nvGrpSpPr>
            <p:cNvPr id="12" name="组合 11"/>
            <p:cNvGrpSpPr/>
            <p:nvPr userDrawn="1"/>
          </p:nvGrpSpPr>
          <p:grpSpPr>
            <a:xfrm rot="5400000" flipH="1">
              <a:off x="156223" y="-156223"/>
              <a:ext cx="749300" cy="1061745"/>
              <a:chOff x="9465923" y="2995199"/>
              <a:chExt cx="2726076" cy="3862799"/>
            </a:xfrm>
          </p:grpSpPr>
          <p:sp>
            <p:nvSpPr>
              <p:cNvPr id="13" name="Freeform 5"/>
              <p:cNvSpPr/>
              <p:nvPr userDrawn="1">
                <p:custDataLst>
                  <p:tags r:id="rId5"/>
                </p:custDataLst>
              </p:nvPr>
            </p:nvSpPr>
            <p:spPr bwMode="auto">
              <a:xfrm rot="5400000">
                <a:off x="8897561" y="3563561"/>
                <a:ext cx="3862799" cy="2726076"/>
              </a:xfrm>
              <a:custGeom>
                <a:avLst/>
                <a:gdLst>
                  <a:gd name="T0" fmla="*/ 730 w 4318"/>
                  <a:gd name="T1" fmla="*/ 1015 h 3051"/>
                  <a:gd name="T2" fmla="*/ 1736 w 4318"/>
                  <a:gd name="T3" fmla="*/ 1623 h 3051"/>
                  <a:gd name="T4" fmla="*/ 2905 w 4318"/>
                  <a:gd name="T5" fmla="*/ 2071 h 3051"/>
                  <a:gd name="T6" fmla="*/ 4020 w 4318"/>
                  <a:gd name="T7" fmla="*/ 2923 h 3051"/>
                  <a:gd name="T8" fmla="*/ 4318 w 4318"/>
                  <a:gd name="T9" fmla="*/ 3051 h 3051"/>
                  <a:gd name="T10" fmla="*/ 4318 w 4318"/>
                  <a:gd name="T11" fmla="*/ 0 h 3051"/>
                  <a:gd name="T12" fmla="*/ 0 w 4318"/>
                  <a:gd name="T13" fmla="*/ 0 h 3051"/>
                  <a:gd name="T14" fmla="*/ 730 w 4318"/>
                  <a:gd name="T15" fmla="*/ 1015 h 3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18" h="3051">
                    <a:moveTo>
                      <a:pt x="730" y="1015"/>
                    </a:moveTo>
                    <a:cubicBezTo>
                      <a:pt x="796" y="1632"/>
                      <a:pt x="1247" y="1628"/>
                      <a:pt x="1736" y="1623"/>
                    </a:cubicBezTo>
                    <a:cubicBezTo>
                      <a:pt x="2179" y="1619"/>
                      <a:pt x="2653" y="1615"/>
                      <a:pt x="2905" y="2071"/>
                    </a:cubicBezTo>
                    <a:cubicBezTo>
                      <a:pt x="3434" y="3031"/>
                      <a:pt x="3490" y="2455"/>
                      <a:pt x="4020" y="2923"/>
                    </a:cubicBezTo>
                    <a:cubicBezTo>
                      <a:pt x="4096" y="2991"/>
                      <a:pt x="4199" y="3031"/>
                      <a:pt x="4318" y="3051"/>
                    </a:cubicBezTo>
                    <a:cubicBezTo>
                      <a:pt x="4318" y="0"/>
                      <a:pt x="4318" y="0"/>
                      <a:pt x="43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9" y="210"/>
                      <a:pt x="679" y="531"/>
                      <a:pt x="730" y="1015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  <p:sp>
            <p:nvSpPr>
              <p:cNvPr id="14" name="Freeform 6"/>
              <p:cNvSpPr/>
              <p:nvPr userDrawn="1">
                <p:custDataLst>
                  <p:tags r:id="rId6"/>
                </p:custDataLst>
              </p:nvPr>
            </p:nvSpPr>
            <p:spPr bwMode="auto">
              <a:xfrm rot="5400000">
                <a:off x="9228618" y="3894618"/>
                <a:ext cx="3218542" cy="2708218"/>
              </a:xfrm>
              <a:custGeom>
                <a:avLst/>
                <a:gdLst>
                  <a:gd name="T0" fmla="*/ 609 w 3598"/>
                  <a:gd name="T1" fmla="*/ 895 h 3031"/>
                  <a:gd name="T2" fmla="*/ 1447 w 3598"/>
                  <a:gd name="T3" fmla="*/ 1432 h 3031"/>
                  <a:gd name="T4" fmla="*/ 2420 w 3598"/>
                  <a:gd name="T5" fmla="*/ 1827 h 3031"/>
                  <a:gd name="T6" fmla="*/ 3598 w 3598"/>
                  <a:gd name="T7" fmla="*/ 3031 h 3031"/>
                  <a:gd name="T8" fmla="*/ 3598 w 3598"/>
                  <a:gd name="T9" fmla="*/ 0 h 3031"/>
                  <a:gd name="T10" fmla="*/ 0 w 3598"/>
                  <a:gd name="T11" fmla="*/ 0 h 3031"/>
                  <a:gd name="T12" fmla="*/ 609 w 3598"/>
                  <a:gd name="T13" fmla="*/ 895 h 3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98" h="3031">
                    <a:moveTo>
                      <a:pt x="609" y="895"/>
                    </a:moveTo>
                    <a:cubicBezTo>
                      <a:pt x="664" y="1440"/>
                      <a:pt x="1039" y="1436"/>
                      <a:pt x="1447" y="1432"/>
                    </a:cubicBezTo>
                    <a:cubicBezTo>
                      <a:pt x="1815" y="1428"/>
                      <a:pt x="2211" y="1424"/>
                      <a:pt x="2420" y="1827"/>
                    </a:cubicBezTo>
                    <a:cubicBezTo>
                      <a:pt x="2743" y="2445"/>
                      <a:pt x="3288" y="2851"/>
                      <a:pt x="3598" y="3031"/>
                    </a:cubicBezTo>
                    <a:cubicBezTo>
                      <a:pt x="3598" y="0"/>
                      <a:pt x="3598" y="0"/>
                      <a:pt x="359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99" y="185"/>
                      <a:pt x="566" y="469"/>
                      <a:pt x="609" y="895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8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KSO_TEMPLATE" hidden="1"/>
          <p:cNvSpPr/>
          <p:nvPr>
            <p:custDataLst>
              <p:tags r:id="rId1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8" name="组合 7"/>
          <p:cNvGrpSpPr/>
          <p:nvPr userDrawn="1">
            <p:custDataLst>
              <p:tags r:id="rId8"/>
            </p:custDataLst>
          </p:nvPr>
        </p:nvGrpSpPr>
        <p:grpSpPr>
          <a:xfrm>
            <a:off x="2783205" y="1705927"/>
            <a:ext cx="6625590" cy="2811145"/>
            <a:chOff x="2808605" y="1715135"/>
            <a:chExt cx="6625590" cy="2811145"/>
          </a:xfrm>
        </p:grpSpPr>
        <p:sp>
          <p:nvSpPr>
            <p:cNvPr id="9" name="矩形 8"/>
            <p:cNvSpPr/>
            <p:nvPr>
              <p:custDataLst>
                <p:tags r:id="rId9"/>
              </p:custDataLst>
            </p:nvPr>
          </p:nvSpPr>
          <p:spPr>
            <a:xfrm>
              <a:off x="2808605" y="1715135"/>
              <a:ext cx="6509385" cy="2683510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75000"/>
                    </a:schemeClr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任意多边形 4"/>
            <p:cNvSpPr/>
            <p:nvPr>
              <p:custDataLst>
                <p:tags r:id="rId10"/>
              </p:custDataLst>
            </p:nvPr>
          </p:nvSpPr>
          <p:spPr>
            <a:xfrm>
              <a:off x="2924810" y="1842770"/>
              <a:ext cx="6509385" cy="2683510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51" h="4226">
                  <a:moveTo>
                    <a:pt x="10085" y="0"/>
                  </a:moveTo>
                  <a:lnTo>
                    <a:pt x="10251" y="0"/>
                  </a:lnTo>
                  <a:lnTo>
                    <a:pt x="10251" y="4226"/>
                  </a:lnTo>
                  <a:lnTo>
                    <a:pt x="0" y="4226"/>
                  </a:lnTo>
                  <a:lnTo>
                    <a:pt x="0" y="4026"/>
                  </a:lnTo>
                  <a:lnTo>
                    <a:pt x="10085" y="4026"/>
                  </a:lnTo>
                  <a:lnTo>
                    <a:pt x="10085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11"/>
            </p:custDataLst>
          </p:nvPr>
        </p:nvSpPr>
        <p:spPr>
          <a:xfrm>
            <a:off x="3483293" y="2234248"/>
            <a:ext cx="5203190" cy="1185545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微软雅黑" charset="-122"/>
              <a:buNone/>
              <a:defRPr sz="6600" b="0" spc="700">
                <a:solidFill>
                  <a:schemeClr val="tx1"/>
                </a:solidFill>
                <a:latin typeface="Arial" panose="020B060402020209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12"/>
            </p:custDataLst>
          </p:nvPr>
        </p:nvSpPr>
        <p:spPr>
          <a:xfrm>
            <a:off x="3483294" y="3622993"/>
            <a:ext cx="5203825" cy="366395"/>
          </a:xfrm>
        </p:spPr>
        <p:txBody>
          <a:bodyPr vert="horz" wrap="square" lIns="0" tIns="0" rIns="0" bIns="0" anchor="t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90204" pitchFamily="34" charset="0"/>
              <a:buNone/>
              <a:defRPr sz="2000" b="0" spc="2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/>
              <a:t>单击此处编辑副标题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0" y="5716016"/>
            <a:ext cx="4064000" cy="1141984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0" y="0"/>
            <a:ext cx="4064000" cy="1141984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11"/>
            </p:custDataLst>
          </p:nvPr>
        </p:nvSpPr>
        <p:spPr>
          <a:xfrm>
            <a:off x="4759960" y="2888298"/>
            <a:ext cx="4880610" cy="1081405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800"/>
              <a:buFont typeface="Arial" panose="020B0604020202090204" pitchFamily="34" charset="0"/>
              <a:buNone/>
              <a:defRPr sz="4800" b="0" spc="500">
                <a:solidFill>
                  <a:schemeClr val="tx1"/>
                </a:solidFill>
                <a:latin typeface="Arial" panose="020B060402020209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  <p:cxnSp>
        <p:nvCxnSpPr>
          <p:cNvPr id="9" name="直接连接符 8"/>
          <p:cNvCxnSpPr/>
          <p:nvPr userDrawn="1">
            <p:custDataLst>
              <p:tags r:id="rId12"/>
            </p:custDataLst>
          </p:nvPr>
        </p:nvCxnSpPr>
        <p:spPr>
          <a:xfrm>
            <a:off x="4450080" y="2887980"/>
            <a:ext cx="0" cy="108204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rgbClr val="4472C4"/>
          </a:lnRef>
          <a:fillRef idx="0">
            <a:srgbClr val="4472C4"/>
          </a:fillRef>
          <a:effectRef idx="0">
            <a:srgbClr val="4472C4"/>
          </a:effectRef>
          <a:fontRef idx="minor">
            <a:sysClr val="windowText" lastClr="000000"/>
          </a:fontRef>
        </p:style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080" y="2194560"/>
            <a:ext cx="4389120" cy="246888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73152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6700"/>
            <a:ext cx="720090" cy="6112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714641" y="2959100"/>
            <a:ext cx="5114252" cy="966198"/>
          </a:xfrm>
        </p:spPr>
        <p:txBody>
          <a:bodyPr lIns="90000" tIns="46800" rIns="90000" bIns="0" anchor="b">
            <a:normAutofit/>
          </a:bodyPr>
          <a:lstStyle>
            <a:lvl1pPr algn="l">
              <a:defRPr sz="44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714641" y="4001565"/>
            <a:ext cx="5114252" cy="581480"/>
          </a:xfrm>
        </p:spPr>
        <p:txBody>
          <a:bodyPr lIns="90000" tIns="0" rIns="90000" bIns="4680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email"/>
          <a:stretch>
            <a:fillRect/>
          </a:stretch>
        </p:blipFill>
        <p:spPr>
          <a:xfrm>
            <a:off x="6094883" y="2468263"/>
            <a:ext cx="5114252" cy="351888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KSO_TEMPLATE" hidden="1"/>
          <p:cNvSpPr/>
          <p:nvPr>
            <p:custDataLst>
              <p:tags r:id="rId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4" hasCustomPrompt="1"/>
            <p:custDataLst>
              <p:tags r:id="rId8"/>
            </p:custDataLst>
          </p:nvPr>
        </p:nvSpPr>
        <p:spPr>
          <a:xfrm>
            <a:off x="4174173" y="3686016"/>
            <a:ext cx="3843655" cy="664210"/>
          </a:xfrm>
        </p:spPr>
        <p:txBody>
          <a:bodyPr vert="horz" wrap="square" lIns="0" tIns="0" rIns="0" bIns="0" anchor="t" anchorCtr="0">
            <a:normAutofit/>
          </a:bodyPr>
          <a:lstStyle>
            <a:lvl1pPr marL="0" marR="0" indent="0" algn="ctr" rtl="0" eaLnBrk="1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90204" pitchFamily="34" charset="0"/>
              <a:buNone/>
              <a:defRPr sz="1800" b="0" spc="2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marL="22860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65000"/>
                  <a:lumOff val="35000"/>
                </a:schemeClr>
              </a:buClr>
              <a:buSzPts val="1800"/>
              <a:buFont typeface="Arial" panose="020B0604020202090204" pitchFamily="34" charset="0"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cxnSp>
        <p:nvCxnSpPr>
          <p:cNvPr id="7" name="直接连接符 6"/>
          <p:cNvCxnSpPr/>
          <p:nvPr userDrawn="1">
            <p:custDataLst>
              <p:tags r:id="rId9"/>
            </p:custDataLst>
          </p:nvPr>
        </p:nvCxnSpPr>
        <p:spPr>
          <a:xfrm>
            <a:off x="4174490" y="3481546"/>
            <a:ext cx="384302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0"/>
            </p:custDataLst>
          </p:nvPr>
        </p:nvSpPr>
        <p:spPr>
          <a:xfrm>
            <a:off x="3201035" y="1872774"/>
            <a:ext cx="5789930" cy="1398905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8000"/>
              <a:buNone/>
              <a:defRPr sz="8000" b="0" spc="1000">
                <a:solidFill>
                  <a:schemeClr val="tx1"/>
                </a:solidFill>
                <a:latin typeface="Arial" panose="020B060402020209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112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246700"/>
            <a:ext cx="720090" cy="611299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5668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797" y="5482576"/>
            <a:ext cx="1620202" cy="1375424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22752"/>
            <a:ext cx="1620202" cy="153524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8" name="组合 7"/>
          <p:cNvGrpSpPr/>
          <p:nvPr userDrawn="1">
            <p:custDataLst>
              <p:tags r:id="rId8"/>
            </p:custDataLst>
          </p:nvPr>
        </p:nvGrpSpPr>
        <p:grpSpPr>
          <a:xfrm>
            <a:off x="2783205" y="1705927"/>
            <a:ext cx="6625590" cy="2811145"/>
            <a:chOff x="2808605" y="1715135"/>
            <a:chExt cx="6625590" cy="2811145"/>
          </a:xfrm>
        </p:grpSpPr>
        <p:sp>
          <p:nvSpPr>
            <p:cNvPr id="9" name="矩形 8"/>
            <p:cNvSpPr/>
            <p:nvPr>
              <p:custDataLst>
                <p:tags r:id="rId9"/>
              </p:custDataLst>
            </p:nvPr>
          </p:nvSpPr>
          <p:spPr>
            <a:xfrm>
              <a:off x="2808605" y="1715135"/>
              <a:ext cx="6509385" cy="2683510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75000"/>
                    </a:schemeClr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4"/>
            <p:cNvSpPr/>
            <p:nvPr>
              <p:custDataLst>
                <p:tags r:id="rId10"/>
              </p:custDataLst>
            </p:nvPr>
          </p:nvSpPr>
          <p:spPr>
            <a:xfrm>
              <a:off x="2924810" y="1842770"/>
              <a:ext cx="6509385" cy="2683510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51" h="4226">
                  <a:moveTo>
                    <a:pt x="10085" y="0"/>
                  </a:moveTo>
                  <a:lnTo>
                    <a:pt x="10251" y="0"/>
                  </a:lnTo>
                  <a:lnTo>
                    <a:pt x="10251" y="4226"/>
                  </a:lnTo>
                  <a:lnTo>
                    <a:pt x="0" y="4226"/>
                  </a:lnTo>
                  <a:lnTo>
                    <a:pt x="0" y="4026"/>
                  </a:lnTo>
                  <a:lnTo>
                    <a:pt x="10085" y="4026"/>
                  </a:lnTo>
                  <a:lnTo>
                    <a:pt x="10085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11"/>
            </p:custDataLst>
          </p:nvPr>
        </p:nvSpPr>
        <p:spPr>
          <a:xfrm>
            <a:off x="3483293" y="2234248"/>
            <a:ext cx="5203190" cy="1185545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微软雅黑" charset="-122"/>
              <a:buNone/>
              <a:defRPr sz="6600" b="0" spc="700">
                <a:solidFill>
                  <a:schemeClr val="tx1"/>
                </a:solidFill>
                <a:latin typeface="Arial" panose="020B060402020209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12"/>
            </p:custDataLst>
          </p:nvPr>
        </p:nvSpPr>
        <p:spPr>
          <a:xfrm>
            <a:off x="3483294" y="3622993"/>
            <a:ext cx="5203825" cy="366395"/>
          </a:xfrm>
        </p:spPr>
        <p:txBody>
          <a:bodyPr vert="horz" wrap="square" lIns="0" tIns="0" rIns="0" bIns="0" anchor="t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90204" pitchFamily="34" charset="0"/>
              <a:buNone/>
              <a:defRPr sz="2000" b="0" spc="2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/>
              <a:t>单击此处编辑副标题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>
            <p:custDataLst>
              <p:tags r:id="rId2"/>
            </p:custDataLst>
          </p:nvPr>
        </p:nvGrpSpPr>
        <p:grpSpPr>
          <a:xfrm>
            <a:off x="0" y="0"/>
            <a:ext cx="12164914" cy="6792110"/>
            <a:chOff x="0" y="0"/>
            <a:chExt cx="12164914" cy="6792110"/>
          </a:xfrm>
        </p:grpSpPr>
        <p:pic>
          <p:nvPicPr>
            <p:cNvPr id="11" name="图片 10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 cstate="email"/>
            <a:stretch>
              <a:fillRect/>
            </a:stretch>
          </p:blipFill>
          <p:spPr>
            <a:xfrm>
              <a:off x="10879323" y="5907555"/>
              <a:ext cx="1285591" cy="884555"/>
            </a:xfrm>
            <a:prstGeom prst="rect">
              <a:avLst/>
            </a:prstGeom>
          </p:spPr>
        </p:pic>
        <p:grpSp>
          <p:nvGrpSpPr>
            <p:cNvPr id="12" name="组合 11"/>
            <p:cNvGrpSpPr/>
            <p:nvPr userDrawn="1"/>
          </p:nvGrpSpPr>
          <p:grpSpPr>
            <a:xfrm rot="5400000" flipH="1">
              <a:off x="156223" y="-156223"/>
              <a:ext cx="749300" cy="1061745"/>
              <a:chOff x="9465923" y="2995199"/>
              <a:chExt cx="2726076" cy="3862799"/>
            </a:xfrm>
          </p:grpSpPr>
          <p:sp>
            <p:nvSpPr>
              <p:cNvPr id="13" name="Freeform 5"/>
              <p:cNvSpPr/>
              <p:nvPr userDrawn="1">
                <p:custDataLst>
                  <p:tags r:id="rId5"/>
                </p:custDataLst>
              </p:nvPr>
            </p:nvSpPr>
            <p:spPr bwMode="auto">
              <a:xfrm rot="5400000">
                <a:off x="8897561" y="3563561"/>
                <a:ext cx="3862799" cy="2726076"/>
              </a:xfrm>
              <a:custGeom>
                <a:avLst/>
                <a:gdLst>
                  <a:gd name="T0" fmla="*/ 730 w 4318"/>
                  <a:gd name="T1" fmla="*/ 1015 h 3051"/>
                  <a:gd name="T2" fmla="*/ 1736 w 4318"/>
                  <a:gd name="T3" fmla="*/ 1623 h 3051"/>
                  <a:gd name="T4" fmla="*/ 2905 w 4318"/>
                  <a:gd name="T5" fmla="*/ 2071 h 3051"/>
                  <a:gd name="T6" fmla="*/ 4020 w 4318"/>
                  <a:gd name="T7" fmla="*/ 2923 h 3051"/>
                  <a:gd name="T8" fmla="*/ 4318 w 4318"/>
                  <a:gd name="T9" fmla="*/ 3051 h 3051"/>
                  <a:gd name="T10" fmla="*/ 4318 w 4318"/>
                  <a:gd name="T11" fmla="*/ 0 h 3051"/>
                  <a:gd name="T12" fmla="*/ 0 w 4318"/>
                  <a:gd name="T13" fmla="*/ 0 h 3051"/>
                  <a:gd name="T14" fmla="*/ 730 w 4318"/>
                  <a:gd name="T15" fmla="*/ 1015 h 3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18" h="3051">
                    <a:moveTo>
                      <a:pt x="730" y="1015"/>
                    </a:moveTo>
                    <a:cubicBezTo>
                      <a:pt x="796" y="1632"/>
                      <a:pt x="1247" y="1628"/>
                      <a:pt x="1736" y="1623"/>
                    </a:cubicBezTo>
                    <a:cubicBezTo>
                      <a:pt x="2179" y="1619"/>
                      <a:pt x="2653" y="1615"/>
                      <a:pt x="2905" y="2071"/>
                    </a:cubicBezTo>
                    <a:cubicBezTo>
                      <a:pt x="3434" y="3031"/>
                      <a:pt x="3490" y="2455"/>
                      <a:pt x="4020" y="2923"/>
                    </a:cubicBezTo>
                    <a:cubicBezTo>
                      <a:pt x="4096" y="2991"/>
                      <a:pt x="4199" y="3031"/>
                      <a:pt x="4318" y="3051"/>
                    </a:cubicBezTo>
                    <a:cubicBezTo>
                      <a:pt x="4318" y="0"/>
                      <a:pt x="4318" y="0"/>
                      <a:pt x="43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9" y="210"/>
                      <a:pt x="679" y="531"/>
                      <a:pt x="730" y="1015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  <p:sp>
            <p:nvSpPr>
              <p:cNvPr id="14" name="Freeform 6"/>
              <p:cNvSpPr/>
              <p:nvPr userDrawn="1">
                <p:custDataLst>
                  <p:tags r:id="rId6"/>
                </p:custDataLst>
              </p:nvPr>
            </p:nvSpPr>
            <p:spPr bwMode="auto">
              <a:xfrm rot="5400000">
                <a:off x="9228618" y="3894618"/>
                <a:ext cx="3218542" cy="2708218"/>
              </a:xfrm>
              <a:custGeom>
                <a:avLst/>
                <a:gdLst>
                  <a:gd name="T0" fmla="*/ 609 w 3598"/>
                  <a:gd name="T1" fmla="*/ 895 h 3031"/>
                  <a:gd name="T2" fmla="*/ 1447 w 3598"/>
                  <a:gd name="T3" fmla="*/ 1432 h 3031"/>
                  <a:gd name="T4" fmla="*/ 2420 w 3598"/>
                  <a:gd name="T5" fmla="*/ 1827 h 3031"/>
                  <a:gd name="T6" fmla="*/ 3598 w 3598"/>
                  <a:gd name="T7" fmla="*/ 3031 h 3031"/>
                  <a:gd name="T8" fmla="*/ 3598 w 3598"/>
                  <a:gd name="T9" fmla="*/ 0 h 3031"/>
                  <a:gd name="T10" fmla="*/ 0 w 3598"/>
                  <a:gd name="T11" fmla="*/ 0 h 3031"/>
                  <a:gd name="T12" fmla="*/ 609 w 3598"/>
                  <a:gd name="T13" fmla="*/ 895 h 3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98" h="3031">
                    <a:moveTo>
                      <a:pt x="609" y="895"/>
                    </a:moveTo>
                    <a:cubicBezTo>
                      <a:pt x="664" y="1440"/>
                      <a:pt x="1039" y="1436"/>
                      <a:pt x="1447" y="1432"/>
                    </a:cubicBezTo>
                    <a:cubicBezTo>
                      <a:pt x="1815" y="1428"/>
                      <a:pt x="2211" y="1424"/>
                      <a:pt x="2420" y="1827"/>
                    </a:cubicBezTo>
                    <a:cubicBezTo>
                      <a:pt x="2743" y="2445"/>
                      <a:pt x="3288" y="2851"/>
                      <a:pt x="3598" y="3031"/>
                    </a:cubicBezTo>
                    <a:cubicBezTo>
                      <a:pt x="3598" y="0"/>
                      <a:pt x="3598" y="0"/>
                      <a:pt x="359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99" y="185"/>
                      <a:pt x="566" y="469"/>
                      <a:pt x="609" y="895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8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0" y="5716016"/>
            <a:ext cx="4064000" cy="1141984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0" y="0"/>
            <a:ext cx="4064000" cy="1141984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11"/>
            </p:custDataLst>
          </p:nvPr>
        </p:nvSpPr>
        <p:spPr>
          <a:xfrm>
            <a:off x="4759960" y="2888298"/>
            <a:ext cx="4880610" cy="1081405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800"/>
              <a:buFont typeface="Arial" panose="020B0604020202090204" pitchFamily="34" charset="0"/>
              <a:buNone/>
              <a:defRPr sz="4800" b="0" spc="500">
                <a:solidFill>
                  <a:schemeClr val="tx1"/>
                </a:solidFill>
                <a:latin typeface="Arial" panose="020B060402020209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  <p:cxnSp>
        <p:nvCxnSpPr>
          <p:cNvPr id="9" name="直接连接符 8"/>
          <p:cNvCxnSpPr/>
          <p:nvPr userDrawn="1">
            <p:custDataLst>
              <p:tags r:id="rId12"/>
            </p:custDataLst>
          </p:nvPr>
        </p:nvCxnSpPr>
        <p:spPr>
          <a:xfrm>
            <a:off x="4450080" y="2887980"/>
            <a:ext cx="0" cy="108204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rgbClr val="4472C4"/>
          </a:lnRef>
          <a:fillRef idx="0">
            <a:srgbClr val="4472C4"/>
          </a:fillRef>
          <a:effectRef idx="0">
            <a:srgbClr val="4472C4"/>
          </a:effectRef>
          <a:fontRef idx="minor">
            <a:sysClr val="windowText" lastClr="000000"/>
          </a:fontRef>
        </p:style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080" y="2194560"/>
            <a:ext cx="4389120" cy="2468880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73152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6700"/>
            <a:ext cx="720090" cy="6112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4" hasCustomPrompt="1"/>
            <p:custDataLst>
              <p:tags r:id="rId8"/>
            </p:custDataLst>
          </p:nvPr>
        </p:nvSpPr>
        <p:spPr>
          <a:xfrm>
            <a:off x="4174173" y="3686016"/>
            <a:ext cx="3843655" cy="664210"/>
          </a:xfrm>
        </p:spPr>
        <p:txBody>
          <a:bodyPr vert="horz" wrap="square" lIns="0" tIns="0" rIns="0" bIns="0" anchor="t" anchorCtr="0">
            <a:normAutofit/>
          </a:bodyPr>
          <a:lstStyle>
            <a:lvl1pPr marL="0" marR="0" indent="0" algn="ctr" rtl="0" eaLnBrk="1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90204" pitchFamily="34" charset="0"/>
              <a:buNone/>
              <a:defRPr sz="1800" b="0" spc="20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marL="22860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65000"/>
                  <a:lumOff val="35000"/>
                </a:schemeClr>
              </a:buClr>
              <a:buSzPts val="1800"/>
              <a:buFont typeface="Arial" panose="020B0604020202090204" pitchFamily="34" charset="0"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cxnSp>
        <p:nvCxnSpPr>
          <p:cNvPr id="7" name="直接连接符 6"/>
          <p:cNvCxnSpPr/>
          <p:nvPr userDrawn="1">
            <p:custDataLst>
              <p:tags r:id="rId9"/>
            </p:custDataLst>
          </p:nvPr>
        </p:nvCxnSpPr>
        <p:spPr>
          <a:xfrm>
            <a:off x="4174490" y="3481546"/>
            <a:ext cx="384302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0"/>
            </p:custDataLst>
          </p:nvPr>
        </p:nvSpPr>
        <p:spPr>
          <a:xfrm>
            <a:off x="3201035" y="1872774"/>
            <a:ext cx="5789930" cy="1398905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8000"/>
              <a:buNone/>
              <a:defRPr sz="8000" b="0" spc="1000">
                <a:solidFill>
                  <a:schemeClr val="tx1"/>
                </a:solidFill>
                <a:latin typeface="Arial" panose="020B060402020209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>
            <p:custDataLst>
              <p:tags r:id="rId2"/>
            </p:custDataLst>
          </p:nvPr>
        </p:nvGrpSpPr>
        <p:grpSpPr>
          <a:xfrm>
            <a:off x="0" y="0"/>
            <a:ext cx="12164914" cy="6792110"/>
            <a:chOff x="0" y="0"/>
            <a:chExt cx="12164914" cy="6792110"/>
          </a:xfrm>
        </p:grpSpPr>
        <p:pic>
          <p:nvPicPr>
            <p:cNvPr id="13" name="图片 12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 cstate="email"/>
            <a:stretch>
              <a:fillRect/>
            </a:stretch>
          </p:blipFill>
          <p:spPr>
            <a:xfrm>
              <a:off x="10879323" y="5907555"/>
              <a:ext cx="1285591" cy="884555"/>
            </a:xfrm>
            <a:prstGeom prst="rect">
              <a:avLst/>
            </a:prstGeom>
          </p:spPr>
        </p:pic>
        <p:grpSp>
          <p:nvGrpSpPr>
            <p:cNvPr id="14" name="组合 13"/>
            <p:cNvGrpSpPr/>
            <p:nvPr userDrawn="1"/>
          </p:nvGrpSpPr>
          <p:grpSpPr>
            <a:xfrm rot="5400000" flipH="1">
              <a:off x="156223" y="-156223"/>
              <a:ext cx="749300" cy="1061745"/>
              <a:chOff x="9465923" y="2995199"/>
              <a:chExt cx="2726076" cy="3862799"/>
            </a:xfrm>
          </p:grpSpPr>
          <p:sp>
            <p:nvSpPr>
              <p:cNvPr id="15" name="Freeform 5"/>
              <p:cNvSpPr/>
              <p:nvPr userDrawn="1">
                <p:custDataLst>
                  <p:tags r:id="rId5"/>
                </p:custDataLst>
              </p:nvPr>
            </p:nvSpPr>
            <p:spPr bwMode="auto">
              <a:xfrm rot="5400000">
                <a:off x="8897561" y="3563561"/>
                <a:ext cx="3862799" cy="2726076"/>
              </a:xfrm>
              <a:custGeom>
                <a:avLst/>
                <a:gdLst>
                  <a:gd name="T0" fmla="*/ 730 w 4318"/>
                  <a:gd name="T1" fmla="*/ 1015 h 3051"/>
                  <a:gd name="T2" fmla="*/ 1736 w 4318"/>
                  <a:gd name="T3" fmla="*/ 1623 h 3051"/>
                  <a:gd name="T4" fmla="*/ 2905 w 4318"/>
                  <a:gd name="T5" fmla="*/ 2071 h 3051"/>
                  <a:gd name="T6" fmla="*/ 4020 w 4318"/>
                  <a:gd name="T7" fmla="*/ 2923 h 3051"/>
                  <a:gd name="T8" fmla="*/ 4318 w 4318"/>
                  <a:gd name="T9" fmla="*/ 3051 h 3051"/>
                  <a:gd name="T10" fmla="*/ 4318 w 4318"/>
                  <a:gd name="T11" fmla="*/ 0 h 3051"/>
                  <a:gd name="T12" fmla="*/ 0 w 4318"/>
                  <a:gd name="T13" fmla="*/ 0 h 3051"/>
                  <a:gd name="T14" fmla="*/ 730 w 4318"/>
                  <a:gd name="T15" fmla="*/ 1015 h 3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18" h="3051">
                    <a:moveTo>
                      <a:pt x="730" y="1015"/>
                    </a:moveTo>
                    <a:cubicBezTo>
                      <a:pt x="796" y="1632"/>
                      <a:pt x="1247" y="1628"/>
                      <a:pt x="1736" y="1623"/>
                    </a:cubicBezTo>
                    <a:cubicBezTo>
                      <a:pt x="2179" y="1619"/>
                      <a:pt x="2653" y="1615"/>
                      <a:pt x="2905" y="2071"/>
                    </a:cubicBezTo>
                    <a:cubicBezTo>
                      <a:pt x="3434" y="3031"/>
                      <a:pt x="3490" y="2455"/>
                      <a:pt x="4020" y="2923"/>
                    </a:cubicBezTo>
                    <a:cubicBezTo>
                      <a:pt x="4096" y="2991"/>
                      <a:pt x="4199" y="3031"/>
                      <a:pt x="4318" y="3051"/>
                    </a:cubicBezTo>
                    <a:cubicBezTo>
                      <a:pt x="4318" y="0"/>
                      <a:pt x="4318" y="0"/>
                      <a:pt x="43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9" y="210"/>
                      <a:pt x="679" y="531"/>
                      <a:pt x="730" y="1015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  <p:sp>
            <p:nvSpPr>
              <p:cNvPr id="16" name="Freeform 6"/>
              <p:cNvSpPr/>
              <p:nvPr userDrawn="1">
                <p:custDataLst>
                  <p:tags r:id="rId6"/>
                </p:custDataLst>
              </p:nvPr>
            </p:nvSpPr>
            <p:spPr bwMode="auto">
              <a:xfrm rot="5400000">
                <a:off x="9228618" y="3894618"/>
                <a:ext cx="3218542" cy="2708218"/>
              </a:xfrm>
              <a:custGeom>
                <a:avLst/>
                <a:gdLst>
                  <a:gd name="T0" fmla="*/ 609 w 3598"/>
                  <a:gd name="T1" fmla="*/ 895 h 3031"/>
                  <a:gd name="T2" fmla="*/ 1447 w 3598"/>
                  <a:gd name="T3" fmla="*/ 1432 h 3031"/>
                  <a:gd name="T4" fmla="*/ 2420 w 3598"/>
                  <a:gd name="T5" fmla="*/ 1827 h 3031"/>
                  <a:gd name="T6" fmla="*/ 3598 w 3598"/>
                  <a:gd name="T7" fmla="*/ 3031 h 3031"/>
                  <a:gd name="T8" fmla="*/ 3598 w 3598"/>
                  <a:gd name="T9" fmla="*/ 0 h 3031"/>
                  <a:gd name="T10" fmla="*/ 0 w 3598"/>
                  <a:gd name="T11" fmla="*/ 0 h 3031"/>
                  <a:gd name="T12" fmla="*/ 609 w 3598"/>
                  <a:gd name="T13" fmla="*/ 895 h 3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98" h="3031">
                    <a:moveTo>
                      <a:pt x="609" y="895"/>
                    </a:moveTo>
                    <a:cubicBezTo>
                      <a:pt x="664" y="1440"/>
                      <a:pt x="1039" y="1436"/>
                      <a:pt x="1447" y="1432"/>
                    </a:cubicBezTo>
                    <a:cubicBezTo>
                      <a:pt x="1815" y="1428"/>
                      <a:pt x="2211" y="1424"/>
                      <a:pt x="2420" y="1827"/>
                    </a:cubicBezTo>
                    <a:cubicBezTo>
                      <a:pt x="2743" y="2445"/>
                      <a:pt x="3288" y="2851"/>
                      <a:pt x="3598" y="3031"/>
                    </a:cubicBezTo>
                    <a:cubicBezTo>
                      <a:pt x="3598" y="0"/>
                      <a:pt x="3598" y="0"/>
                      <a:pt x="359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99" y="185"/>
                      <a:pt x="566" y="469"/>
                      <a:pt x="609" y="895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8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9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0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1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KSO_TEMPLATE" hidden="1"/>
          <p:cNvSpPr/>
          <p:nvPr>
            <p:custDataLst>
              <p:tags r:id="rId1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112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611299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246700"/>
            <a:ext cx="720090" cy="611299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5668"/>
            <a:ext cx="720090" cy="6823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797" y="5482576"/>
            <a:ext cx="1620202" cy="1375424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22752"/>
            <a:ext cx="1620202" cy="153524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5"/>
          <p:cNvSpPr/>
          <p:nvPr>
            <p:custDataLst>
              <p:tags r:id="rId2"/>
            </p:custDataLst>
          </p:nvPr>
        </p:nvSpPr>
        <p:spPr bwMode="auto">
          <a:xfrm rot="16200000">
            <a:off x="-1009065" y="1009067"/>
            <a:ext cx="6857997" cy="4839864"/>
          </a:xfrm>
          <a:custGeom>
            <a:avLst/>
            <a:gdLst>
              <a:gd name="T0" fmla="*/ 730 w 4318"/>
              <a:gd name="T1" fmla="*/ 1015 h 3051"/>
              <a:gd name="T2" fmla="*/ 1736 w 4318"/>
              <a:gd name="T3" fmla="*/ 1623 h 3051"/>
              <a:gd name="T4" fmla="*/ 2905 w 4318"/>
              <a:gd name="T5" fmla="*/ 2071 h 3051"/>
              <a:gd name="T6" fmla="*/ 4020 w 4318"/>
              <a:gd name="T7" fmla="*/ 2923 h 3051"/>
              <a:gd name="T8" fmla="*/ 4318 w 4318"/>
              <a:gd name="T9" fmla="*/ 3051 h 3051"/>
              <a:gd name="T10" fmla="*/ 4318 w 4318"/>
              <a:gd name="T11" fmla="*/ 0 h 3051"/>
              <a:gd name="T12" fmla="*/ 0 w 4318"/>
              <a:gd name="T13" fmla="*/ 0 h 3051"/>
              <a:gd name="T14" fmla="*/ 730 w 4318"/>
              <a:gd name="T15" fmla="*/ 1015 h 30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318" h="3051">
                <a:moveTo>
                  <a:pt x="730" y="1015"/>
                </a:moveTo>
                <a:cubicBezTo>
                  <a:pt x="796" y="1632"/>
                  <a:pt x="1247" y="1628"/>
                  <a:pt x="1736" y="1623"/>
                </a:cubicBezTo>
                <a:cubicBezTo>
                  <a:pt x="2179" y="1619"/>
                  <a:pt x="2653" y="1615"/>
                  <a:pt x="2905" y="2071"/>
                </a:cubicBezTo>
                <a:cubicBezTo>
                  <a:pt x="3434" y="3031"/>
                  <a:pt x="3490" y="2455"/>
                  <a:pt x="4020" y="2923"/>
                </a:cubicBezTo>
                <a:cubicBezTo>
                  <a:pt x="4096" y="2991"/>
                  <a:pt x="4199" y="3031"/>
                  <a:pt x="4318" y="3051"/>
                </a:cubicBezTo>
                <a:cubicBezTo>
                  <a:pt x="4318" y="0"/>
                  <a:pt x="4318" y="0"/>
                  <a:pt x="4318" y="0"/>
                </a:cubicBezTo>
                <a:cubicBezTo>
                  <a:pt x="0" y="0"/>
                  <a:pt x="0" y="0"/>
                  <a:pt x="0" y="0"/>
                </a:cubicBezTo>
                <a:cubicBezTo>
                  <a:pt x="359" y="210"/>
                  <a:pt x="679" y="531"/>
                  <a:pt x="730" y="1015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zh-CN" altLang="en-US" baseline="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16" name="Freeform 6"/>
          <p:cNvSpPr/>
          <p:nvPr>
            <p:custDataLst>
              <p:tags r:id="rId3"/>
            </p:custDataLst>
          </p:nvPr>
        </p:nvSpPr>
        <p:spPr bwMode="auto">
          <a:xfrm rot="16200000">
            <a:off x="-453012" y="453014"/>
            <a:ext cx="5714186" cy="4808159"/>
          </a:xfrm>
          <a:custGeom>
            <a:avLst/>
            <a:gdLst>
              <a:gd name="T0" fmla="*/ 609 w 3598"/>
              <a:gd name="T1" fmla="*/ 895 h 3031"/>
              <a:gd name="T2" fmla="*/ 1447 w 3598"/>
              <a:gd name="T3" fmla="*/ 1432 h 3031"/>
              <a:gd name="T4" fmla="*/ 2420 w 3598"/>
              <a:gd name="T5" fmla="*/ 1827 h 3031"/>
              <a:gd name="T6" fmla="*/ 3598 w 3598"/>
              <a:gd name="T7" fmla="*/ 3031 h 3031"/>
              <a:gd name="T8" fmla="*/ 3598 w 3598"/>
              <a:gd name="T9" fmla="*/ 0 h 3031"/>
              <a:gd name="T10" fmla="*/ 0 w 3598"/>
              <a:gd name="T11" fmla="*/ 0 h 3031"/>
              <a:gd name="T12" fmla="*/ 609 w 3598"/>
              <a:gd name="T13" fmla="*/ 895 h 30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598" h="3031">
                <a:moveTo>
                  <a:pt x="609" y="895"/>
                </a:moveTo>
                <a:cubicBezTo>
                  <a:pt x="664" y="1440"/>
                  <a:pt x="1039" y="1436"/>
                  <a:pt x="1447" y="1432"/>
                </a:cubicBezTo>
                <a:cubicBezTo>
                  <a:pt x="1815" y="1428"/>
                  <a:pt x="2211" y="1424"/>
                  <a:pt x="2420" y="1827"/>
                </a:cubicBezTo>
                <a:cubicBezTo>
                  <a:pt x="2743" y="2445"/>
                  <a:pt x="3288" y="2851"/>
                  <a:pt x="3598" y="3031"/>
                </a:cubicBezTo>
                <a:cubicBezTo>
                  <a:pt x="3598" y="0"/>
                  <a:pt x="3598" y="0"/>
                  <a:pt x="3598" y="0"/>
                </a:cubicBezTo>
                <a:cubicBezTo>
                  <a:pt x="0" y="0"/>
                  <a:pt x="0" y="0"/>
                  <a:pt x="0" y="0"/>
                </a:cubicBezTo>
                <a:cubicBezTo>
                  <a:pt x="299" y="185"/>
                  <a:pt x="566" y="469"/>
                  <a:pt x="609" y="895"/>
                </a:cubicBez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zh-CN" altLang="en-US" baseline="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KSO_TEMPLATE" hidden="1"/>
          <p:cNvSpPr/>
          <p:nvPr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KSO_TEMPLATE" hidden="1"/>
          <p:cNvSpPr/>
          <p:nvPr>
            <p:custDataLst>
              <p:tags r:id="rId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>
            <p:custDataLst>
              <p:tags r:id="rId2"/>
            </p:custDataLst>
          </p:nvPr>
        </p:nvGrpSpPr>
        <p:grpSpPr>
          <a:xfrm>
            <a:off x="0" y="0"/>
            <a:ext cx="12164914" cy="6792110"/>
            <a:chOff x="0" y="0"/>
            <a:chExt cx="12164914" cy="6792110"/>
          </a:xfrm>
        </p:grpSpPr>
        <p:pic>
          <p:nvPicPr>
            <p:cNvPr id="37" name="图片 36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 cstate="email"/>
            <a:stretch>
              <a:fillRect/>
            </a:stretch>
          </p:blipFill>
          <p:spPr>
            <a:xfrm>
              <a:off x="10879323" y="5907555"/>
              <a:ext cx="1285591" cy="884555"/>
            </a:xfrm>
            <a:prstGeom prst="rect">
              <a:avLst/>
            </a:prstGeom>
          </p:spPr>
        </p:pic>
        <p:grpSp>
          <p:nvGrpSpPr>
            <p:cNvPr id="38" name="组合 37"/>
            <p:cNvGrpSpPr/>
            <p:nvPr userDrawn="1"/>
          </p:nvGrpSpPr>
          <p:grpSpPr>
            <a:xfrm rot="5400000" flipH="1">
              <a:off x="156223" y="-156223"/>
              <a:ext cx="749300" cy="1061745"/>
              <a:chOff x="9465923" y="2995199"/>
              <a:chExt cx="2726076" cy="3862799"/>
            </a:xfrm>
          </p:grpSpPr>
          <p:sp>
            <p:nvSpPr>
              <p:cNvPr id="39" name="Freeform 5"/>
              <p:cNvSpPr/>
              <p:nvPr userDrawn="1">
                <p:custDataLst>
                  <p:tags r:id="rId5"/>
                </p:custDataLst>
              </p:nvPr>
            </p:nvSpPr>
            <p:spPr bwMode="auto">
              <a:xfrm rot="5400000">
                <a:off x="8897561" y="3563561"/>
                <a:ext cx="3862799" cy="2726076"/>
              </a:xfrm>
              <a:custGeom>
                <a:avLst/>
                <a:gdLst>
                  <a:gd name="T0" fmla="*/ 730 w 4318"/>
                  <a:gd name="T1" fmla="*/ 1015 h 3051"/>
                  <a:gd name="T2" fmla="*/ 1736 w 4318"/>
                  <a:gd name="T3" fmla="*/ 1623 h 3051"/>
                  <a:gd name="T4" fmla="*/ 2905 w 4318"/>
                  <a:gd name="T5" fmla="*/ 2071 h 3051"/>
                  <a:gd name="T6" fmla="*/ 4020 w 4318"/>
                  <a:gd name="T7" fmla="*/ 2923 h 3051"/>
                  <a:gd name="T8" fmla="*/ 4318 w 4318"/>
                  <a:gd name="T9" fmla="*/ 3051 h 3051"/>
                  <a:gd name="T10" fmla="*/ 4318 w 4318"/>
                  <a:gd name="T11" fmla="*/ 0 h 3051"/>
                  <a:gd name="T12" fmla="*/ 0 w 4318"/>
                  <a:gd name="T13" fmla="*/ 0 h 3051"/>
                  <a:gd name="T14" fmla="*/ 730 w 4318"/>
                  <a:gd name="T15" fmla="*/ 1015 h 3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18" h="3051">
                    <a:moveTo>
                      <a:pt x="730" y="1015"/>
                    </a:moveTo>
                    <a:cubicBezTo>
                      <a:pt x="796" y="1632"/>
                      <a:pt x="1247" y="1628"/>
                      <a:pt x="1736" y="1623"/>
                    </a:cubicBezTo>
                    <a:cubicBezTo>
                      <a:pt x="2179" y="1619"/>
                      <a:pt x="2653" y="1615"/>
                      <a:pt x="2905" y="2071"/>
                    </a:cubicBezTo>
                    <a:cubicBezTo>
                      <a:pt x="3434" y="3031"/>
                      <a:pt x="3490" y="2455"/>
                      <a:pt x="4020" y="2923"/>
                    </a:cubicBezTo>
                    <a:cubicBezTo>
                      <a:pt x="4096" y="2991"/>
                      <a:pt x="4199" y="3031"/>
                      <a:pt x="4318" y="3051"/>
                    </a:cubicBezTo>
                    <a:cubicBezTo>
                      <a:pt x="4318" y="0"/>
                      <a:pt x="4318" y="0"/>
                      <a:pt x="43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9" y="210"/>
                      <a:pt x="679" y="531"/>
                      <a:pt x="730" y="1015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  <p:sp>
            <p:nvSpPr>
              <p:cNvPr id="40" name="Freeform 6"/>
              <p:cNvSpPr/>
              <p:nvPr userDrawn="1">
                <p:custDataLst>
                  <p:tags r:id="rId6"/>
                </p:custDataLst>
              </p:nvPr>
            </p:nvSpPr>
            <p:spPr bwMode="auto">
              <a:xfrm rot="5400000">
                <a:off x="9228618" y="3894618"/>
                <a:ext cx="3218542" cy="2708218"/>
              </a:xfrm>
              <a:custGeom>
                <a:avLst/>
                <a:gdLst>
                  <a:gd name="T0" fmla="*/ 609 w 3598"/>
                  <a:gd name="T1" fmla="*/ 895 h 3031"/>
                  <a:gd name="T2" fmla="*/ 1447 w 3598"/>
                  <a:gd name="T3" fmla="*/ 1432 h 3031"/>
                  <a:gd name="T4" fmla="*/ 2420 w 3598"/>
                  <a:gd name="T5" fmla="*/ 1827 h 3031"/>
                  <a:gd name="T6" fmla="*/ 3598 w 3598"/>
                  <a:gd name="T7" fmla="*/ 3031 h 3031"/>
                  <a:gd name="T8" fmla="*/ 3598 w 3598"/>
                  <a:gd name="T9" fmla="*/ 0 h 3031"/>
                  <a:gd name="T10" fmla="*/ 0 w 3598"/>
                  <a:gd name="T11" fmla="*/ 0 h 3031"/>
                  <a:gd name="T12" fmla="*/ 609 w 3598"/>
                  <a:gd name="T13" fmla="*/ 895 h 3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98" h="3031">
                    <a:moveTo>
                      <a:pt x="609" y="895"/>
                    </a:moveTo>
                    <a:cubicBezTo>
                      <a:pt x="664" y="1440"/>
                      <a:pt x="1039" y="1436"/>
                      <a:pt x="1447" y="1432"/>
                    </a:cubicBezTo>
                    <a:cubicBezTo>
                      <a:pt x="1815" y="1428"/>
                      <a:pt x="2211" y="1424"/>
                      <a:pt x="2420" y="1827"/>
                    </a:cubicBezTo>
                    <a:cubicBezTo>
                      <a:pt x="2743" y="2445"/>
                      <a:pt x="3288" y="2851"/>
                      <a:pt x="3598" y="3031"/>
                    </a:cubicBezTo>
                    <a:cubicBezTo>
                      <a:pt x="3598" y="0"/>
                      <a:pt x="3598" y="0"/>
                      <a:pt x="359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99" y="185"/>
                      <a:pt x="566" y="469"/>
                      <a:pt x="609" y="895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8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9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n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>
            <p:custDataLst>
              <p:tags r:id="rId2"/>
            </p:custDataLst>
          </p:nvPr>
        </p:nvGrpSpPr>
        <p:grpSpPr>
          <a:xfrm>
            <a:off x="0" y="1"/>
            <a:ext cx="12247696" cy="6610215"/>
            <a:chOff x="0" y="1"/>
            <a:chExt cx="12247696" cy="6610215"/>
          </a:xfrm>
        </p:grpSpPr>
        <p:sp>
          <p:nvSpPr>
            <p:cNvPr id="50" name="矩形 49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endParaRPr>
            </a:p>
          </p:txBody>
        </p:sp>
        <p:pic>
          <p:nvPicPr>
            <p:cNvPr id="51" name="图片 50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>
            <a:blip r:embed="rId5" cstate="email"/>
            <a:stretch>
              <a:fillRect/>
            </a:stretch>
          </p:blipFill>
          <p:spPr>
            <a:xfrm>
              <a:off x="10962105" y="5725661"/>
              <a:ext cx="1285591" cy="884555"/>
            </a:xfrm>
            <a:prstGeom prst="rect">
              <a:avLst/>
            </a:prstGeom>
          </p:spPr>
        </p:pic>
        <p:grpSp>
          <p:nvGrpSpPr>
            <p:cNvPr id="52" name="组合 51"/>
            <p:cNvGrpSpPr/>
            <p:nvPr userDrawn="1"/>
          </p:nvGrpSpPr>
          <p:grpSpPr>
            <a:xfrm rot="5400000" flipH="1">
              <a:off x="260111" y="-260110"/>
              <a:ext cx="1247586" cy="1767807"/>
              <a:chOff x="9465923" y="2995199"/>
              <a:chExt cx="2726076" cy="3862799"/>
            </a:xfrm>
          </p:grpSpPr>
          <p:sp>
            <p:nvSpPr>
              <p:cNvPr id="53" name="Freeform 5"/>
              <p:cNvSpPr/>
              <p:nvPr userDrawn="1">
                <p:custDataLst>
                  <p:tags r:id="rId6"/>
                </p:custDataLst>
              </p:nvPr>
            </p:nvSpPr>
            <p:spPr bwMode="auto">
              <a:xfrm rot="5400000">
                <a:off x="8897561" y="3563561"/>
                <a:ext cx="3862799" cy="2726076"/>
              </a:xfrm>
              <a:custGeom>
                <a:avLst/>
                <a:gdLst>
                  <a:gd name="T0" fmla="*/ 730 w 4318"/>
                  <a:gd name="T1" fmla="*/ 1015 h 3051"/>
                  <a:gd name="T2" fmla="*/ 1736 w 4318"/>
                  <a:gd name="T3" fmla="*/ 1623 h 3051"/>
                  <a:gd name="T4" fmla="*/ 2905 w 4318"/>
                  <a:gd name="T5" fmla="*/ 2071 h 3051"/>
                  <a:gd name="T6" fmla="*/ 4020 w 4318"/>
                  <a:gd name="T7" fmla="*/ 2923 h 3051"/>
                  <a:gd name="T8" fmla="*/ 4318 w 4318"/>
                  <a:gd name="T9" fmla="*/ 3051 h 3051"/>
                  <a:gd name="T10" fmla="*/ 4318 w 4318"/>
                  <a:gd name="T11" fmla="*/ 0 h 3051"/>
                  <a:gd name="T12" fmla="*/ 0 w 4318"/>
                  <a:gd name="T13" fmla="*/ 0 h 3051"/>
                  <a:gd name="T14" fmla="*/ 730 w 4318"/>
                  <a:gd name="T15" fmla="*/ 1015 h 3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18" h="3051">
                    <a:moveTo>
                      <a:pt x="730" y="1015"/>
                    </a:moveTo>
                    <a:cubicBezTo>
                      <a:pt x="796" y="1632"/>
                      <a:pt x="1247" y="1628"/>
                      <a:pt x="1736" y="1623"/>
                    </a:cubicBezTo>
                    <a:cubicBezTo>
                      <a:pt x="2179" y="1619"/>
                      <a:pt x="2653" y="1615"/>
                      <a:pt x="2905" y="2071"/>
                    </a:cubicBezTo>
                    <a:cubicBezTo>
                      <a:pt x="3434" y="3031"/>
                      <a:pt x="3490" y="2455"/>
                      <a:pt x="4020" y="2923"/>
                    </a:cubicBezTo>
                    <a:cubicBezTo>
                      <a:pt x="4096" y="2991"/>
                      <a:pt x="4199" y="3031"/>
                      <a:pt x="4318" y="3051"/>
                    </a:cubicBezTo>
                    <a:cubicBezTo>
                      <a:pt x="4318" y="0"/>
                      <a:pt x="4318" y="0"/>
                      <a:pt x="43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9" y="210"/>
                      <a:pt x="679" y="531"/>
                      <a:pt x="730" y="1015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  <p:sp>
            <p:nvSpPr>
              <p:cNvPr id="54" name="Freeform 6"/>
              <p:cNvSpPr/>
              <p:nvPr userDrawn="1">
                <p:custDataLst>
                  <p:tags r:id="rId7"/>
                </p:custDataLst>
              </p:nvPr>
            </p:nvSpPr>
            <p:spPr bwMode="auto">
              <a:xfrm rot="5400000">
                <a:off x="9228618" y="3894618"/>
                <a:ext cx="3218542" cy="2708218"/>
              </a:xfrm>
              <a:custGeom>
                <a:avLst/>
                <a:gdLst>
                  <a:gd name="T0" fmla="*/ 609 w 3598"/>
                  <a:gd name="T1" fmla="*/ 895 h 3031"/>
                  <a:gd name="T2" fmla="*/ 1447 w 3598"/>
                  <a:gd name="T3" fmla="*/ 1432 h 3031"/>
                  <a:gd name="T4" fmla="*/ 2420 w 3598"/>
                  <a:gd name="T5" fmla="*/ 1827 h 3031"/>
                  <a:gd name="T6" fmla="*/ 3598 w 3598"/>
                  <a:gd name="T7" fmla="*/ 3031 h 3031"/>
                  <a:gd name="T8" fmla="*/ 3598 w 3598"/>
                  <a:gd name="T9" fmla="*/ 0 h 3031"/>
                  <a:gd name="T10" fmla="*/ 0 w 3598"/>
                  <a:gd name="T11" fmla="*/ 0 h 3031"/>
                  <a:gd name="T12" fmla="*/ 609 w 3598"/>
                  <a:gd name="T13" fmla="*/ 895 h 3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98" h="3031">
                    <a:moveTo>
                      <a:pt x="609" y="895"/>
                    </a:moveTo>
                    <a:cubicBezTo>
                      <a:pt x="664" y="1440"/>
                      <a:pt x="1039" y="1436"/>
                      <a:pt x="1447" y="1432"/>
                    </a:cubicBezTo>
                    <a:cubicBezTo>
                      <a:pt x="1815" y="1428"/>
                      <a:pt x="2211" y="1424"/>
                      <a:pt x="2420" y="1827"/>
                    </a:cubicBezTo>
                    <a:cubicBezTo>
                      <a:pt x="2743" y="2445"/>
                      <a:pt x="3288" y="2851"/>
                      <a:pt x="3598" y="3031"/>
                    </a:cubicBezTo>
                    <a:cubicBezTo>
                      <a:pt x="3598" y="0"/>
                      <a:pt x="3598" y="0"/>
                      <a:pt x="359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99" y="185"/>
                      <a:pt x="566" y="469"/>
                      <a:pt x="609" y="895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baseline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90204" pitchFamily="34" charset="0"/>
                </a:endParaRPr>
              </a:p>
            </p:txBody>
          </p:sp>
        </p:grp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tags" Target="../tags/tag187.xml"/><Relationship Id="rId24" Type="http://schemas.openxmlformats.org/officeDocument/2006/relationships/tags" Target="../tags/tag186.xml"/><Relationship Id="rId23" Type="http://schemas.openxmlformats.org/officeDocument/2006/relationships/tags" Target="../tags/tag185.xml"/><Relationship Id="rId22" Type="http://schemas.openxmlformats.org/officeDocument/2006/relationships/tags" Target="../tags/tag184.xml"/><Relationship Id="rId21" Type="http://schemas.openxmlformats.org/officeDocument/2006/relationships/tags" Target="../tags/tag183.xml"/><Relationship Id="rId20" Type="http://schemas.openxmlformats.org/officeDocument/2006/relationships/tags" Target="../tags/tag182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2.xml"/><Relationship Id="rId25" Type="http://schemas.openxmlformats.org/officeDocument/2006/relationships/theme" Target="../theme/theme2.xml"/><Relationship Id="rId24" Type="http://schemas.openxmlformats.org/officeDocument/2006/relationships/tags" Target="../tags/tag331.xml"/><Relationship Id="rId23" Type="http://schemas.openxmlformats.org/officeDocument/2006/relationships/tags" Target="../tags/tag330.xml"/><Relationship Id="rId22" Type="http://schemas.openxmlformats.org/officeDocument/2006/relationships/tags" Target="../tags/tag329.xml"/><Relationship Id="rId21" Type="http://schemas.openxmlformats.org/officeDocument/2006/relationships/tags" Target="../tags/tag328.xml"/><Relationship Id="rId20" Type="http://schemas.openxmlformats.org/officeDocument/2006/relationships/tags" Target="../tags/tag327.xml"/><Relationship Id="rId2" Type="http://schemas.openxmlformats.org/officeDocument/2006/relationships/slideLayout" Target="../slideLayouts/slideLayout21.xml"/><Relationship Id="rId19" Type="http://schemas.openxmlformats.org/officeDocument/2006/relationships/tags" Target="../tags/tag326.xml"/><Relationship Id="rId18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3.xml"/><Relationship Id="rId5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0.xml"/><Relationship Id="rId25" Type="http://schemas.openxmlformats.org/officeDocument/2006/relationships/theme" Target="../theme/theme3.xml"/><Relationship Id="rId24" Type="http://schemas.openxmlformats.org/officeDocument/2006/relationships/tags" Target="../tags/tag475.xml"/><Relationship Id="rId23" Type="http://schemas.openxmlformats.org/officeDocument/2006/relationships/tags" Target="../tags/tag474.xml"/><Relationship Id="rId22" Type="http://schemas.openxmlformats.org/officeDocument/2006/relationships/tags" Target="../tags/tag473.xml"/><Relationship Id="rId21" Type="http://schemas.openxmlformats.org/officeDocument/2006/relationships/tags" Target="../tags/tag472.xml"/><Relationship Id="rId20" Type="http://schemas.openxmlformats.org/officeDocument/2006/relationships/tags" Target="../tags/tag471.xml"/><Relationship Id="rId2" Type="http://schemas.openxmlformats.org/officeDocument/2006/relationships/slideLayout" Target="../slideLayouts/slideLayout39.xml"/><Relationship Id="rId19" Type="http://schemas.openxmlformats.org/officeDocument/2006/relationships/tags" Target="../tags/tag470.xml"/><Relationship Id="rId18" Type="http://schemas.openxmlformats.org/officeDocument/2006/relationships/slideLayout" Target="../slideLayouts/slideLayout55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7.xml"/><Relationship Id="rId1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90204" pitchFamily="34" charset="0"/>
          <a:ea typeface="微软雅黑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0.xml"/><Relationship Id="rId3" Type="http://schemas.openxmlformats.org/officeDocument/2006/relationships/tags" Target="../tags/tag478.xml"/><Relationship Id="rId2" Type="http://schemas.openxmlformats.org/officeDocument/2006/relationships/tags" Target="../tags/tag477.xml"/><Relationship Id="rId1" Type="http://schemas.openxmlformats.org/officeDocument/2006/relationships/tags" Target="../tags/tag47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tags" Target="../tags/tag513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.xml"/><Relationship Id="rId1" Type="http://schemas.openxmlformats.org/officeDocument/2006/relationships/tags" Target="../tags/tag5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tags" Target="../tags/tag515.xml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1.xml"/><Relationship Id="rId4" Type="http://schemas.openxmlformats.org/officeDocument/2006/relationships/tags" Target="../tags/tag516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48.xml"/><Relationship Id="rId2" Type="http://schemas.openxmlformats.org/officeDocument/2006/relationships/tags" Target="../tags/tag518.xml"/><Relationship Id="rId1" Type="http://schemas.openxmlformats.org/officeDocument/2006/relationships/tags" Target="../tags/tag51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483.xml"/><Relationship Id="rId8" Type="http://schemas.openxmlformats.org/officeDocument/2006/relationships/tags" Target="../tags/tag482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481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480.xml"/><Relationship Id="rId10" Type="http://schemas.openxmlformats.org/officeDocument/2006/relationships/slideLayout" Target="../slideLayouts/slideLayout44.xml"/><Relationship Id="rId1" Type="http://schemas.openxmlformats.org/officeDocument/2006/relationships/tags" Target="../tags/tag479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492.xml"/><Relationship Id="rId8" Type="http://schemas.openxmlformats.org/officeDocument/2006/relationships/tags" Target="../tags/tag491.xml"/><Relationship Id="rId7" Type="http://schemas.openxmlformats.org/officeDocument/2006/relationships/tags" Target="../tags/tag490.xml"/><Relationship Id="rId6" Type="http://schemas.openxmlformats.org/officeDocument/2006/relationships/tags" Target="../tags/tag489.xml"/><Relationship Id="rId5" Type="http://schemas.openxmlformats.org/officeDocument/2006/relationships/tags" Target="../tags/tag488.xml"/><Relationship Id="rId4" Type="http://schemas.openxmlformats.org/officeDocument/2006/relationships/tags" Target="../tags/tag487.xml"/><Relationship Id="rId3" Type="http://schemas.openxmlformats.org/officeDocument/2006/relationships/tags" Target="../tags/tag486.xml"/><Relationship Id="rId2" Type="http://schemas.openxmlformats.org/officeDocument/2006/relationships/tags" Target="../tags/tag485.xml"/><Relationship Id="rId17" Type="http://schemas.openxmlformats.org/officeDocument/2006/relationships/notesSlide" Target="../notesSlides/notesSlide1.xml"/><Relationship Id="rId16" Type="http://schemas.openxmlformats.org/officeDocument/2006/relationships/slideLayout" Target="../slideLayouts/slideLayout43.xml"/><Relationship Id="rId15" Type="http://schemas.openxmlformats.org/officeDocument/2006/relationships/tags" Target="../tags/tag498.xml"/><Relationship Id="rId14" Type="http://schemas.openxmlformats.org/officeDocument/2006/relationships/tags" Target="../tags/tag497.xml"/><Relationship Id="rId13" Type="http://schemas.openxmlformats.org/officeDocument/2006/relationships/tags" Target="../tags/tag496.xml"/><Relationship Id="rId12" Type="http://schemas.openxmlformats.org/officeDocument/2006/relationships/tags" Target="../tags/tag495.xml"/><Relationship Id="rId11" Type="http://schemas.openxmlformats.org/officeDocument/2006/relationships/tags" Target="../tags/tag494.xml"/><Relationship Id="rId10" Type="http://schemas.openxmlformats.org/officeDocument/2006/relationships/tags" Target="../tags/tag493.xml"/><Relationship Id="rId1" Type="http://schemas.openxmlformats.org/officeDocument/2006/relationships/tags" Target="../tags/tag48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9.xml"/><Relationship Id="rId2" Type="http://schemas.openxmlformats.org/officeDocument/2006/relationships/tags" Target="../tags/tag499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04.xml"/><Relationship Id="rId8" Type="http://schemas.openxmlformats.org/officeDocument/2006/relationships/tags" Target="../tags/tag50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5.png"/><Relationship Id="rId5" Type="http://schemas.openxmlformats.org/officeDocument/2006/relationships/tags" Target="../tags/tag502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4.png"/><Relationship Id="rId2" Type="http://schemas.openxmlformats.org/officeDocument/2006/relationships/tags" Target="../tags/tag501.xml"/><Relationship Id="rId14" Type="http://schemas.openxmlformats.org/officeDocument/2006/relationships/slideLayout" Target="../slideLayouts/slideLayout44.xml"/><Relationship Id="rId13" Type="http://schemas.openxmlformats.org/officeDocument/2006/relationships/tags" Target="../tags/tag508.xml"/><Relationship Id="rId12" Type="http://schemas.openxmlformats.org/officeDocument/2006/relationships/tags" Target="../tags/tag507.xml"/><Relationship Id="rId11" Type="http://schemas.openxmlformats.org/officeDocument/2006/relationships/tags" Target="../tags/tag506.xml"/><Relationship Id="rId10" Type="http://schemas.openxmlformats.org/officeDocument/2006/relationships/tags" Target="../tags/tag505.xml"/><Relationship Id="rId1" Type="http://schemas.openxmlformats.org/officeDocument/2006/relationships/tags" Target="../tags/tag50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9.xml"/><Relationship Id="rId2" Type="http://schemas.openxmlformats.org/officeDocument/2006/relationships/tags" Target="../tags/tag509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.xml"/><Relationship Id="rId1" Type="http://schemas.openxmlformats.org/officeDocument/2006/relationships/tags" Target="../tags/tag5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tags" Target="../tags/tag511.xml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tags" Target="../tags/tag512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  <p:custDataLst>
              <p:tags r:id="rId1"/>
            </p:custDataLst>
          </p:nvPr>
        </p:nvSpPr>
        <p:spPr/>
        <p:txBody>
          <a:bodyPr>
            <a:normAutofit/>
          </a:bodyPr>
          <a:p>
            <a:pPr algn="r"/>
            <a:r>
              <a:rPr lang="en-US" altLang="zh-CN">
                <a:solidFill>
                  <a:schemeClr val="dk1"/>
                </a:solidFill>
              </a:rPr>
              <a:t>Jialin Guo</a:t>
            </a:r>
            <a:endParaRPr lang="en-US" altLang="zh-CN">
              <a:solidFill>
                <a:schemeClr val="dk1"/>
              </a:solidFill>
            </a:endParaRPr>
          </a:p>
          <a:p>
            <a:pPr algn="r"/>
            <a:r>
              <a:rPr lang="en-US" altLang="zh-CN">
                <a:solidFill>
                  <a:schemeClr val="dk1"/>
                </a:solidFill>
              </a:rPr>
              <a:t>3687827</a:t>
            </a:r>
            <a:endParaRPr lang="en-US" altLang="zh-CN">
              <a:solidFill>
                <a:schemeClr val="dk1"/>
              </a:solidFill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>
          <a:xfrm>
            <a:off x="2909570" y="1751330"/>
            <a:ext cx="6372860" cy="2737485"/>
          </a:xfrm>
        </p:spPr>
        <p:txBody>
          <a:bodyPr wrap="square">
            <a:normAutofit/>
          </a:bodyPr>
          <a:p>
            <a:pPr algn="l"/>
            <a:r>
              <a:rPr lang="zh-CN" altLang="en-US" sz="4200" dirty="0">
                <a:solidFill>
                  <a:schemeClr val="accent1">
                    <a:lumMod val="75000"/>
                  </a:schemeClr>
                </a:solidFill>
              </a:rPr>
              <a:t>Web based Banking System </a:t>
            </a:r>
            <a:r>
              <a:rPr lang="zh-CN" altLang="en-US" sz="4200" dirty="0">
                <a:solidFill>
                  <a:schemeClr val="accent1">
                    <a:lumMod val="75000"/>
                  </a:schemeClr>
                </a:solidFill>
                <a:sym typeface="+mn-ea"/>
              </a:rPr>
              <a:t>in  JAVA</a:t>
            </a:r>
            <a:br>
              <a:rPr lang="zh-CN" altLang="en-US" sz="3600" dirty="0">
                <a:solidFill>
                  <a:schemeClr val="accent1">
                    <a:lumMod val="75000"/>
                  </a:schemeClr>
                </a:solidFill>
              </a:rPr>
            </a:br>
            <a:endParaRPr lang="zh-CN" alt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 descr="屏幕快照 2021-12-04 下午10.45.57"/>
          <p:cNvPicPr>
            <a:picLocks noChangeAspect="1"/>
          </p:cNvPicPr>
          <p:nvPr>
            <p:ph idx="1"/>
          </p:nvPr>
        </p:nvPicPr>
        <p:blipFill>
          <a:blip r:embed="rId1">
            <a:lum contrast="-6000"/>
          </a:blip>
          <a:stretch>
            <a:fillRect/>
          </a:stretch>
        </p:blipFill>
        <p:spPr>
          <a:xfrm>
            <a:off x="2639060" y="952500"/>
            <a:ext cx="6913245" cy="53886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  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UML Diagram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936625" y="443230"/>
            <a:ext cx="10585450" cy="1129030"/>
          </a:xfrm>
        </p:spPr>
        <p:txBody>
          <a:bodyPr>
            <a:normAutofit fontScale="90000"/>
          </a:bodyPr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</a:t>
            </a:r>
            <a:b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</a:t>
            </a:r>
            <a:r>
              <a:rPr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Design 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b="0">
                <a:sym typeface="+mn-ea"/>
              </a:rPr>
              <a:t> </a:t>
            </a:r>
            <a:br>
              <a:rPr lang="en-US" altLang="zh-CN" b="0"/>
            </a:br>
            <a:endParaRPr lang="en-US" altLang="zh-CN" b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1680845" y="1572260"/>
            <a:ext cx="8830310" cy="4309110"/>
          </a:xfrm>
        </p:spPr>
        <p:txBody>
          <a:bodyPr>
            <a:normAutofit lnSpcReduction="20000"/>
          </a:bodyPr>
          <a:p>
            <a:pPr>
              <a:buClr>
                <a:srgbClr val="4070E9"/>
              </a:buClr>
            </a:pPr>
            <a:endParaRPr lang="en-US" altLang="zh-CN" sz="1800"/>
          </a:p>
          <a:p>
            <a:pPr>
              <a:buClr>
                <a:srgbClr val="4070E9"/>
              </a:buClr>
            </a:pP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Database table: </a:t>
            </a:r>
            <a:r>
              <a:rPr lang="en-US" altLang="zh-CN" sz="1800">
                <a:sym typeface="+mn-ea"/>
              </a:rPr>
              <a:t>user, card, transcation </a:t>
            </a:r>
            <a:endParaRPr lang="en-US" altLang="zh-CN" sz="1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>
              <a:buClr>
                <a:srgbClr val="4070E9"/>
              </a:buClr>
            </a:pPr>
            <a:endParaRPr lang="en-US" altLang="zh-CN" sz="1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>
              <a:buClr>
                <a:srgbClr val="4070E9"/>
              </a:buClr>
            </a:pP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Bank Class:</a:t>
            </a:r>
            <a:r>
              <a:rPr lang="en-US" altLang="zh-CN" sz="1800">
                <a:sym typeface="+mn-ea"/>
              </a:rPr>
              <a:t> Registration, BusinessAccount, PersonalAccount, </a:t>
            </a:r>
            <a:endParaRPr lang="en-US" altLang="zh-CN" sz="1800">
              <a:sym typeface="+mn-ea"/>
            </a:endParaRPr>
          </a:p>
          <a:p>
            <a:pPr>
              <a:buClr>
                <a:srgbClr val="4070E9"/>
              </a:buClr>
            </a:pPr>
            <a:endParaRPr lang="en-US" altLang="zh-CN" sz="1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>
              <a:buClr>
                <a:srgbClr val="4070E9"/>
              </a:buClr>
            </a:pP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Connection database class: </a:t>
            </a:r>
            <a:r>
              <a:rPr lang="en-US" altLang="zh-CN" sz="1800">
                <a:sym typeface="+mn-ea"/>
              </a:rPr>
              <a:t>UsersDao, CardDao, TranscationDao, DBUtil</a:t>
            </a:r>
            <a:endParaRPr lang="en-US" altLang="zh-CN" sz="1800">
              <a:sym typeface="+mn-ea"/>
            </a:endParaRPr>
          </a:p>
          <a:p>
            <a:pPr>
              <a:buClr>
                <a:srgbClr val="4070E9"/>
              </a:buClr>
            </a:pPr>
            <a:endParaRPr lang="en-US" altLang="zh-CN" sz="1800">
              <a:sym typeface="+mn-ea"/>
            </a:endParaRPr>
          </a:p>
          <a:p>
            <a:pPr>
              <a:buClr>
                <a:srgbClr val="4070E9"/>
              </a:buClr>
            </a:pP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Driver Class</a:t>
            </a:r>
            <a:endParaRPr lang="en-US" altLang="zh-CN" sz="1800">
              <a:sym typeface="+mn-ea"/>
            </a:endParaRPr>
          </a:p>
          <a:p>
            <a:pPr>
              <a:buClr>
                <a:srgbClr val="4070E9"/>
              </a:buClr>
            </a:pPr>
            <a:endParaRPr lang="en-US" altLang="zh-CN" sz="1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 descr="屏幕快照 2021-12-04 下午7.22.54"/>
          <p:cNvPicPr>
            <a:picLocks noChangeAspect="1"/>
          </p:cNvPicPr>
          <p:nvPr>
            <p:ph idx="1"/>
          </p:nvPr>
        </p:nvPicPr>
        <p:blipFill>
          <a:blip r:embed="rId1">
            <a:lum contrast="12000"/>
          </a:blip>
          <a:stretch>
            <a:fillRect/>
          </a:stretch>
        </p:blipFill>
        <p:spPr>
          <a:xfrm>
            <a:off x="1824355" y="1364615"/>
            <a:ext cx="8542655" cy="49764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 spc="150">
                <a:ln w="3175">
                  <a:noFill/>
                  <a:prstDash val="dash"/>
                </a:ln>
                <a:solidFill>
                  <a:schemeClr val="dk1">
                    <a:lumMod val="85000"/>
                    <a:lumOff val="15000"/>
                  </a:schemeClr>
                </a:solidFill>
                <a:cs typeface="微软雅黑" charset="-122"/>
                <a:sym typeface="+mn-ea"/>
              </a:rPr>
              <a:t>   </a:t>
            </a:r>
            <a:br>
              <a:rPr lang="en-US" altLang="zh-CN" spc="150">
                <a:ln w="3175">
                  <a:noFill/>
                  <a:prstDash val="dash"/>
                </a:ln>
                <a:solidFill>
                  <a:schemeClr val="dk1">
                    <a:lumMod val="85000"/>
                    <a:lumOff val="15000"/>
                  </a:schemeClr>
                </a:solidFill>
                <a:cs typeface="微软雅黑" charset="-122"/>
                <a:sym typeface="+mn-ea"/>
              </a:rPr>
            </a:br>
            <a:r>
              <a:rPr lang="en-US" altLang="zh-CN" spc="150">
                <a:ln w="3175">
                  <a:noFill/>
                  <a:prstDash val="dash"/>
                </a:ln>
                <a:solidFill>
                  <a:schemeClr val="dk1">
                    <a:lumMod val="85000"/>
                    <a:lumOff val="15000"/>
                  </a:schemeClr>
                </a:solidFill>
                <a:cs typeface="微软雅黑" charset="-122"/>
                <a:sym typeface="+mn-ea"/>
              </a:rPr>
              <a:t>    </a:t>
            </a:r>
            <a:r>
              <a:rPr lang="en-US" altLang="zh-CN" spc="15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微软雅黑" charset="-122"/>
                <a:sym typeface="+mn-ea"/>
              </a:rPr>
              <a:t>Class </a:t>
            </a:r>
            <a:r>
              <a:rPr spc="15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微软雅黑" charset="-122"/>
                <a:sym typeface="+mn-ea"/>
              </a:rPr>
              <a:t>relationship</a:t>
            </a:r>
            <a:br>
              <a:rPr lang="zh-CN" altLang="en-US" b="1" spc="150" dirty="0">
                <a:ln w="3175">
                  <a:noFill/>
                  <a:prstDash val="dash"/>
                </a:ln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  <a:cs typeface="微软雅黑" charset="-122"/>
              </a:rPr>
            </a:b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内容占位符 7" descr="屏幕快照 2021-12-05 上午2.16.0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91565" y="1934210"/>
            <a:ext cx="3931285" cy="1090295"/>
          </a:xfrm>
          <a:prstGeom prst="rect">
            <a:avLst/>
          </a:prstGeom>
        </p:spPr>
      </p:pic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936625" y="443230"/>
            <a:ext cx="10585450" cy="1129030"/>
          </a:xfrm>
        </p:spPr>
        <p:txBody>
          <a:bodyPr>
            <a:normAutofit fontScale="90000"/>
          </a:bodyPr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</a:t>
            </a:r>
            <a:b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</a:t>
            </a:r>
            <a:r>
              <a:rPr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atabase Tables Of Online Bank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b="0">
                <a:sym typeface="+mn-ea"/>
              </a:rPr>
              <a:t> </a:t>
            </a:r>
            <a:br>
              <a:rPr lang="en-US" altLang="zh-CN" b="0"/>
            </a:br>
            <a:endParaRPr lang="en-US" altLang="zh-CN" b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0" name="图片 9" descr="屏幕快照 2021-12-05 上午2.15.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630" y="2140585"/>
            <a:ext cx="5465445" cy="2576830"/>
          </a:xfrm>
          <a:prstGeom prst="rect">
            <a:avLst/>
          </a:prstGeom>
        </p:spPr>
      </p:pic>
      <p:pic>
        <p:nvPicPr>
          <p:cNvPr id="11" name="图片 10" descr="屏幕快照 2021-12-05 上午2.16.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565" y="3591560"/>
            <a:ext cx="4766310" cy="203009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3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</a:rPr>
              <a:t>THANKS</a:t>
            </a:r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0" y="1302354"/>
            <a:ext cx="12192000" cy="425329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90204" pitchFamily="34" charset="0"/>
              <a:ea typeface="微软雅黑" charset="-122"/>
            </a:endParaRPr>
          </a:p>
        </p:txBody>
      </p:sp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797" y="5482576"/>
            <a:ext cx="1620202" cy="1375424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22752"/>
            <a:ext cx="1620202" cy="1535248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1501775" y="2622550"/>
            <a:ext cx="9188450" cy="1198880"/>
          </a:xfrm>
          <a:prstGeom prst="rect">
            <a:avLst/>
          </a:prstGeom>
          <a:noFill/>
        </p:spPr>
        <p:txBody>
          <a:bodyPr wrap="square" rtlCol="0">
            <a:normAutofit fontScale="80000"/>
            <a:scene3d>
              <a:camera prst="orthographicFront"/>
              <a:lightRig rig="threePt" dir="t"/>
            </a:scene3d>
          </a:bodyPr>
          <a:lstStyle/>
          <a:p>
            <a:pPr algn="l"/>
            <a:r>
              <a:rPr lang="en-US" altLang="zh-CN" sz="3200" spc="3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Arial" panose="020B0604020202090204" pitchFamily="34" charset="0"/>
                <a:ea typeface="微软雅黑" charset="-122"/>
              </a:rPr>
              <a:t>GitHub</a:t>
            </a:r>
            <a:r>
              <a:rPr lang="zh-CN" altLang="en-US" sz="3200" spc="3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Arial" panose="020B0604020202090204" pitchFamily="34" charset="0"/>
                <a:ea typeface="微软雅黑" charset="-122"/>
              </a:rPr>
              <a:t>：https://github.com/jialinGuo6/cs2043Project.git</a:t>
            </a:r>
            <a:endParaRPr lang="zh-CN" altLang="en-US" sz="3200" spc="3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Arial" panose="020B0604020202090204" pitchFamily="34" charset="0"/>
              <a:ea typeface="微软雅黑" charset="-122"/>
            </a:endParaRPr>
          </a:p>
          <a:p>
            <a:pPr algn="l"/>
            <a:endParaRPr lang="zh-CN" altLang="en-US" sz="3200" spc="3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Arial" panose="020B0604020202090204" pitchFamily="34" charset="0"/>
              <a:ea typeface="微软雅黑" charset="-122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3675968" y="874395"/>
            <a:ext cx="2439106" cy="38100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lnSpcReduction="20000"/>
          </a:bodyPr>
          <a:lstStyle/>
          <a:p>
            <a:pPr algn="l">
              <a:lnSpc>
                <a:spcPct val="120000"/>
              </a:lnSpc>
            </a:pPr>
            <a:r>
              <a:rPr lang="en-US" altLang="zh-CN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Arial" panose="020B0604020202090204" pitchFamily="34" charset="0"/>
              </a:rPr>
              <a:t>Introduction</a:t>
            </a:r>
            <a:endParaRPr lang="en-US" altLang="zh-CN" sz="20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675968" y="5145405"/>
            <a:ext cx="2439106" cy="38100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altLang="zh-CN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Arial" panose="020B0604020202090204" pitchFamily="34" charset="0"/>
              </a:rPr>
              <a:t>Design Class</a:t>
            </a:r>
            <a:endParaRPr lang="en-US" altLang="zh-CN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3675968" y="3749040"/>
            <a:ext cx="2439106" cy="38100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fontScale="90000"/>
          </a:bodyPr>
          <a:lstStyle/>
          <a:p>
            <a:pPr algn="l">
              <a:lnSpc>
                <a:spcPct val="120000"/>
              </a:lnSpc>
            </a:pPr>
            <a:r>
              <a:rPr lang="en-US" altLang="zh-CN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Arial" panose="020B0604020202090204" pitchFamily="34" charset="0"/>
              </a:rPr>
              <a:t>Design Diagram</a:t>
            </a:r>
            <a:endParaRPr lang="en-US" altLang="zh-CN" sz="20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3676015" y="2270760"/>
            <a:ext cx="3275330" cy="462915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Autofit/>
          </a:bodyPr>
          <a:lstStyle/>
          <a:p>
            <a:pPr algn="l">
              <a:lnSpc>
                <a:spcPct val="120000"/>
              </a:lnSpc>
            </a:pPr>
            <a:r>
              <a:rPr lang="en-US" altLang="zh-CN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cs typeface="+mj-cs"/>
                <a:sym typeface="Arial" panose="020B0604020202090204" pitchFamily="34" charset="0"/>
              </a:rPr>
              <a:t>Requirements Analysis</a:t>
            </a:r>
            <a:endParaRPr lang="en-US" altLang="zh-CN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3675968" y="1337310"/>
            <a:ext cx="2439106" cy="729615"/>
          </a:xfrm>
          <a:prstGeom prst="rect">
            <a:avLst/>
          </a:prstGeom>
        </p:spPr>
        <p:txBody>
          <a:bodyPr vert="horz" wrap="square" lIns="90000" tIns="0" rIns="90000" bIns="46800" anchor="t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altLang="zh-CN" sz="1600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Purpose &amp; User</a:t>
            </a:r>
            <a:endParaRPr lang="en-US" altLang="zh-CN" sz="1600" spc="15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  <a:p>
            <a:pPr algn="l">
              <a:lnSpc>
                <a:spcPct val="120000"/>
              </a:lnSpc>
            </a:pPr>
            <a:r>
              <a:rPr lang="en-US" altLang="zh-CN" sz="1600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Draft</a:t>
            </a:r>
            <a:endParaRPr lang="en-US" altLang="zh-CN" sz="1600" spc="15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3676015" y="5526405"/>
            <a:ext cx="2439035" cy="729615"/>
          </a:xfrm>
          <a:prstGeom prst="rect">
            <a:avLst/>
          </a:prstGeom>
        </p:spPr>
        <p:txBody>
          <a:bodyPr vert="horz" wrap="square" lIns="90000" tIns="0" rIns="90000" bIns="46800" anchor="t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altLang="zh-CN" sz="1600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Class relationship</a:t>
            </a:r>
            <a:endParaRPr lang="en-US" altLang="zh-CN" sz="1600" spc="15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  <a:p>
            <a:pPr algn="l">
              <a:lnSpc>
                <a:spcPct val="120000"/>
              </a:lnSpc>
            </a:pPr>
            <a:r>
              <a:rPr lang="en-US" altLang="zh-CN" sz="1600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Database Tables</a:t>
            </a:r>
            <a:endParaRPr lang="en-US" altLang="zh-CN" sz="1600" spc="15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3676015" y="4130040"/>
            <a:ext cx="2658110" cy="729615"/>
          </a:xfrm>
          <a:prstGeom prst="rect">
            <a:avLst/>
          </a:prstGeom>
        </p:spPr>
        <p:txBody>
          <a:bodyPr vert="horz" wrap="square" lIns="90000" tIns="0" rIns="90000" bIns="46800" anchor="t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altLang="zh-CN" sz="1600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Use case</a:t>
            </a:r>
            <a:endParaRPr lang="en-US" altLang="zh-CN" sz="1600" spc="15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  <a:p>
            <a:pPr algn="l">
              <a:lnSpc>
                <a:spcPct val="120000"/>
              </a:lnSpc>
            </a:pPr>
            <a:r>
              <a:rPr lang="en-US" altLang="zh-CN" sz="1600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UML</a:t>
            </a:r>
            <a:endParaRPr lang="en-US" altLang="zh-CN" sz="1600" spc="15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</p:txBody>
      </p:sp>
      <p:sp>
        <p:nvSpPr>
          <p:cNvPr id="23" name="文本框 22"/>
          <p:cNvSpPr txBox="1"/>
          <p:nvPr>
            <p:custDataLst>
              <p:tags r:id="rId8"/>
            </p:custDataLst>
          </p:nvPr>
        </p:nvSpPr>
        <p:spPr>
          <a:xfrm>
            <a:off x="3676015" y="2733675"/>
            <a:ext cx="2915285" cy="729615"/>
          </a:xfrm>
          <a:prstGeom prst="rect">
            <a:avLst/>
          </a:prstGeom>
        </p:spPr>
        <p:txBody>
          <a:bodyPr vert="horz" wrap="square" lIns="90000" tIns="0" rIns="90000" bIns="46800" anchor="t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600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Account Analysis</a:t>
            </a:r>
            <a:endParaRPr lang="zh-CN" altLang="en-US" sz="1600" spc="15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  <a:p>
            <a:pPr algn="l">
              <a:lnSpc>
                <a:spcPct val="120000"/>
              </a:lnSpc>
            </a:pPr>
            <a:r>
              <a:rPr lang="zh-CN" altLang="en-US" sz="1600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-- Personal &amp; business</a:t>
            </a:r>
            <a:endParaRPr lang="zh-CN" altLang="en-US" sz="1600" spc="15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</p:txBody>
      </p:sp>
      <p:sp>
        <p:nvSpPr>
          <p:cNvPr id="29" name="矩形 28"/>
          <p:cNvSpPr/>
          <p:nvPr>
            <p:custDataLst>
              <p:tags r:id="rId9"/>
            </p:custDataLst>
          </p:nvPr>
        </p:nvSpPr>
        <p:spPr bwMode="auto">
          <a:xfrm>
            <a:off x="3215005" y="0"/>
            <a:ext cx="71755" cy="6858000"/>
          </a:xfrm>
          <a:prstGeom prst="rect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square" anchor="ctr">
            <a:normAutofit/>
          </a:bodyPr>
          <a:lstStyle/>
          <a:p>
            <a:pPr algn="ctr">
              <a:lnSpc>
                <a:spcPct val="130000"/>
              </a:lnSpc>
            </a:pPr>
            <a:endParaRPr>
              <a:solidFill>
                <a:schemeClr val="tx1"/>
              </a:solidFill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</p:txBody>
      </p:sp>
      <p:sp>
        <p:nvSpPr>
          <p:cNvPr id="30" name="椭圆 29"/>
          <p:cNvSpPr/>
          <p:nvPr>
            <p:custDataLst>
              <p:tags r:id="rId10"/>
            </p:custDataLst>
          </p:nvPr>
        </p:nvSpPr>
        <p:spPr bwMode="auto">
          <a:xfrm>
            <a:off x="2933065" y="1007110"/>
            <a:ext cx="635000" cy="635000"/>
          </a:xfrm>
          <a:prstGeom prst="ellipse">
            <a:avLst/>
          </a:prstGeom>
          <a:solidFill>
            <a:schemeClr val="bg2"/>
          </a:solidFill>
          <a:ln w="57150">
            <a:solidFill>
              <a:schemeClr val="bg1"/>
            </a:solidFill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b="1" dirty="0">
                <a:solidFill>
                  <a:schemeClr val="accent1"/>
                </a:solidFill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01</a:t>
            </a:r>
            <a:endParaRPr lang="en-US" altLang="zh-CN" sz="1600" b="1" dirty="0">
              <a:solidFill>
                <a:schemeClr val="accent1"/>
              </a:solidFill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</p:txBody>
      </p:sp>
      <p:sp>
        <p:nvSpPr>
          <p:cNvPr id="31" name="椭圆 30"/>
          <p:cNvSpPr/>
          <p:nvPr>
            <p:custDataLst>
              <p:tags r:id="rId11"/>
            </p:custDataLst>
          </p:nvPr>
        </p:nvSpPr>
        <p:spPr bwMode="auto">
          <a:xfrm>
            <a:off x="2933065" y="2416810"/>
            <a:ext cx="635000" cy="635000"/>
          </a:xfrm>
          <a:prstGeom prst="ellipse">
            <a:avLst/>
          </a:prstGeom>
          <a:solidFill>
            <a:schemeClr val="bg2"/>
          </a:solidFill>
          <a:ln w="57150">
            <a:solidFill>
              <a:schemeClr val="bg1"/>
            </a:solidFill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b="1" dirty="0">
                <a:solidFill>
                  <a:schemeClr val="accent1"/>
                </a:solidFill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02</a:t>
            </a:r>
            <a:endParaRPr lang="en-US" altLang="zh-CN" sz="1600" b="1" dirty="0">
              <a:solidFill>
                <a:schemeClr val="accent1"/>
              </a:solidFill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</p:txBody>
      </p:sp>
      <p:sp>
        <p:nvSpPr>
          <p:cNvPr id="32" name="椭圆 31"/>
          <p:cNvSpPr/>
          <p:nvPr>
            <p:custDataLst>
              <p:tags r:id="rId12"/>
            </p:custDataLst>
          </p:nvPr>
        </p:nvSpPr>
        <p:spPr bwMode="auto">
          <a:xfrm>
            <a:off x="2933065" y="3826510"/>
            <a:ext cx="635000" cy="635000"/>
          </a:xfrm>
          <a:prstGeom prst="ellipse">
            <a:avLst/>
          </a:prstGeom>
          <a:solidFill>
            <a:schemeClr val="bg2"/>
          </a:solidFill>
          <a:ln w="57150">
            <a:solidFill>
              <a:schemeClr val="bg1"/>
            </a:solidFill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b="1" dirty="0">
                <a:solidFill>
                  <a:schemeClr val="accent1"/>
                </a:solidFill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03</a:t>
            </a:r>
            <a:endParaRPr lang="en-US" altLang="zh-CN" sz="1600" b="1" dirty="0">
              <a:solidFill>
                <a:schemeClr val="accent1"/>
              </a:solidFill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</p:txBody>
      </p:sp>
      <p:sp>
        <p:nvSpPr>
          <p:cNvPr id="33" name="椭圆 32"/>
          <p:cNvSpPr/>
          <p:nvPr>
            <p:custDataLst>
              <p:tags r:id="rId13"/>
            </p:custDataLst>
          </p:nvPr>
        </p:nvSpPr>
        <p:spPr bwMode="auto">
          <a:xfrm>
            <a:off x="2933065" y="5235575"/>
            <a:ext cx="635000" cy="635000"/>
          </a:xfrm>
          <a:prstGeom prst="ellipse">
            <a:avLst/>
          </a:prstGeom>
          <a:solidFill>
            <a:schemeClr val="bg2"/>
          </a:solidFill>
          <a:ln w="57150">
            <a:solidFill>
              <a:schemeClr val="bg1"/>
            </a:solidFill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b="1">
                <a:solidFill>
                  <a:schemeClr val="accent1"/>
                </a:solidFill>
                <a:latin typeface="Arial" panose="020B0604020202090204" pitchFamily="34" charset="0"/>
                <a:ea typeface="微软雅黑" charset="-122"/>
                <a:sym typeface="Arial" panose="020B0604020202090204" pitchFamily="34" charset="0"/>
              </a:rPr>
              <a:t>04</a:t>
            </a:r>
            <a:endParaRPr lang="en-US" altLang="zh-CN" sz="1600" b="1">
              <a:solidFill>
                <a:schemeClr val="accent1"/>
              </a:solidFill>
              <a:latin typeface="Arial" panose="020B0604020202090204" pitchFamily="34" charset="0"/>
              <a:ea typeface="微软雅黑" charset="-122"/>
              <a:sym typeface="Arial" panose="020B0604020202090204" pitchFamily="34" charset="0"/>
            </a:endParaRPr>
          </a:p>
        </p:txBody>
      </p:sp>
      <p:sp>
        <p:nvSpPr>
          <p:cNvPr id="43" name="TextBox 9"/>
          <p:cNvSpPr txBox="1"/>
          <p:nvPr>
            <p:custDataLst>
              <p:tags r:id="rId14"/>
            </p:custDataLst>
          </p:nvPr>
        </p:nvSpPr>
        <p:spPr>
          <a:xfrm>
            <a:off x="481330" y="739775"/>
            <a:ext cx="1978660" cy="3307715"/>
          </a:xfrm>
          <a:prstGeom prst="rect">
            <a:avLst/>
          </a:prstGeom>
          <a:noFill/>
          <a:ln>
            <a:noFill/>
          </a:ln>
        </p:spPr>
        <p:txBody>
          <a:bodyPr vert="eaVert" wrap="square">
            <a:normAutofit/>
          </a:bodyPr>
          <a:lstStyle/>
          <a:p>
            <a:pPr algn="ctr"/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charset="-122"/>
                <a:cs typeface="等线 Light" panose="02010600030101010101" charset="-122"/>
                <a:sym typeface="Arial" panose="020B0604020202090204" pitchFamily="34" charset="0"/>
              </a:rPr>
              <a:t>CONTENTS</a:t>
            </a:r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charset="-122"/>
              <a:cs typeface="等线 Light" panose="02010600030101010101" charset="-122"/>
              <a:sym typeface="Arial" panose="020B0604020202090204" pitchFamily="34" charset="0"/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 descr="cf4197f7-b218-43ca-958a-7fb24e4740aa_rw_192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23695" y="447040"/>
            <a:ext cx="8944610" cy="596328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90204" pitchFamily="34" charset="0"/>
              <a:ea typeface="微软雅黑" charset="-122"/>
            </a:endParaRPr>
          </a:p>
        </p:txBody>
      </p:sp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246700"/>
            <a:ext cx="720090" cy="611299"/>
          </a:xfrm>
          <a:prstGeom prst="rect">
            <a:avLst/>
          </a:prstGeom>
        </p:spPr>
      </p:pic>
      <p:pic>
        <p:nvPicPr>
          <p:cNvPr id="10" name="图片 9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5668"/>
            <a:ext cx="720090" cy="682332"/>
          </a:xfrm>
          <a:prstGeom prst="rect">
            <a:avLst/>
          </a:prstGeom>
        </p:spPr>
      </p:pic>
      <p:sp>
        <p:nvSpPr>
          <p:cNvPr id="3" name="矩形 2"/>
          <p:cNvSpPr/>
          <p:nvPr>
            <p:custDataLst>
              <p:tags r:id="rId8"/>
            </p:custDataLst>
          </p:nvPr>
        </p:nvSpPr>
        <p:spPr>
          <a:xfrm>
            <a:off x="1217283" y="1591374"/>
            <a:ext cx="5182845" cy="3960956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 pitchFamily="34" charset="0"/>
              <a:ea typeface="微软雅黑" charset="-122"/>
              <a:cs typeface="+mn-cs"/>
            </a:endParaRPr>
          </a:p>
        </p:txBody>
      </p:sp>
      <p:sp>
        <p:nvSpPr>
          <p:cNvPr id="4" name="矩形 3"/>
          <p:cNvSpPr/>
          <p:nvPr>
            <p:custDataLst>
              <p:tags r:id="rId9"/>
            </p:custDataLst>
          </p:nvPr>
        </p:nvSpPr>
        <p:spPr>
          <a:xfrm>
            <a:off x="6400204" y="1591374"/>
            <a:ext cx="5182845" cy="3960956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27000" dist="38100" dir="5400000" algn="t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90204" pitchFamily="34" charset="0"/>
              <a:ea typeface="微软雅黑" charset="-122"/>
              <a:cs typeface="+mn-cs"/>
            </a:endParaRPr>
          </a:p>
        </p:txBody>
      </p:sp>
      <p:sp>
        <p:nvSpPr>
          <p:cNvPr id="5" name="Title 6"/>
          <p:cNvSpPr txBox="1"/>
          <p:nvPr>
            <p:custDataLst>
              <p:tags r:id="rId10"/>
            </p:custDataLst>
          </p:nvPr>
        </p:nvSpPr>
        <p:spPr>
          <a:xfrm>
            <a:off x="6710045" y="1987550"/>
            <a:ext cx="4562475" cy="323342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0" rIns="72000" bIns="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rgbClr val="A998E0"/>
              </a:buClr>
              <a:buFont typeface="Wingdings" panose="05000000000000000000" pitchFamily="2" charset="2"/>
              <a:buChar char="n"/>
            </a:pPr>
            <a:r>
              <a:rPr lang="zh-CN" altLang="en-US" sz="1600" spc="5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90204" pitchFamily="34" charset="0"/>
                <a:ea typeface="微软雅黑" charset="-122"/>
                <a:cs typeface="微软雅黑" charset="-122"/>
              </a:rPr>
              <a:t>User</a:t>
            </a: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rgbClr val="E58882"/>
              </a:buClr>
              <a:buFont typeface="Wingdings" panose="05000000000000000000" pitchFamily="2" charset="2"/>
              <a:buChar char="n"/>
            </a:pPr>
            <a:r>
              <a:rPr lang="zh-CN" altLang="en-US" sz="1600" spc="50" dirty="0">
                <a:ln w="3175">
                  <a:noFill/>
                  <a:prstDash val="dash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charset="-122"/>
                <a:cs typeface="微软雅黑" charset="-122"/>
              </a:rPr>
              <a:t>individual </a:t>
            </a:r>
            <a:r>
              <a:rPr altLang="zh-CN" sz="1600" spc="50" dirty="0">
                <a:ln w="3175">
                  <a:noFill/>
                  <a:prstDash val="dash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charset="-122"/>
                <a:cs typeface="微软雅黑" charset="-122"/>
              </a:rPr>
              <a:t>bank user</a:t>
            </a: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rgbClr val="93EAD2"/>
              </a:buClr>
              <a:buFont typeface="Wingdings" panose="05000000000000000000" pitchFamily="2" charset="2"/>
              <a:buChar char="n"/>
            </a:pPr>
            <a:r>
              <a:rPr lang="zh-CN" altLang="en-US" sz="1600" spc="50" dirty="0">
                <a:ln w="3175">
                  <a:noFill/>
                  <a:prstDash val="dash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charset="-122"/>
                <a:cs typeface="微软雅黑" charset="-122"/>
              </a:rPr>
              <a:t>company </a:t>
            </a:r>
            <a:r>
              <a:rPr altLang="zh-CN" sz="1600" spc="50" dirty="0">
                <a:ln w="3175">
                  <a:noFill/>
                  <a:prstDash val="dash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charset="-122"/>
                <a:cs typeface="微软雅黑" charset="-122"/>
              </a:rPr>
              <a:t>bank user</a:t>
            </a: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</p:txBody>
      </p:sp>
      <p:sp>
        <p:nvSpPr>
          <p:cNvPr id="7" name="Title 6"/>
          <p:cNvSpPr txBox="1"/>
          <p:nvPr>
            <p:custDataLst>
              <p:tags r:id="rId11"/>
            </p:custDataLst>
          </p:nvPr>
        </p:nvSpPr>
        <p:spPr>
          <a:xfrm>
            <a:off x="608399" y="153000"/>
            <a:ext cx="10974649" cy="6084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36000" rIns="72000" bIns="360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alt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 I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ntroduction</a:t>
            </a:r>
            <a:endParaRPr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2" name="Title 6"/>
          <p:cNvSpPr txBox="1"/>
          <p:nvPr>
            <p:custDataLst>
              <p:tags r:id="rId12"/>
            </p:custDataLst>
          </p:nvPr>
        </p:nvSpPr>
        <p:spPr>
          <a:xfrm>
            <a:off x="1527885" y="1929759"/>
            <a:ext cx="4562516" cy="3348956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72000" tIns="0" rIns="72000" bIns="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rgbClr val="AAEDC7"/>
              </a:buClr>
              <a:buFont typeface="Wingdings" panose="05000000000000000000" pitchFamily="2" charset="2"/>
              <a:buChar char="n"/>
            </a:pPr>
            <a:r>
              <a:rPr lang="zh-CN" altLang="en-US" sz="1600" spc="5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90204" pitchFamily="34" charset="0"/>
                <a:ea typeface="微软雅黑" charset="-122"/>
                <a:cs typeface="微软雅黑" charset="-122"/>
              </a:rPr>
              <a:t>Purpose</a:t>
            </a: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rgbClr val="E29545"/>
              </a:buClr>
              <a:buFont typeface="Wingdings" panose="05000000000000000000" pitchFamily="2" charset="2"/>
              <a:buChar char="n"/>
            </a:pPr>
            <a:r>
              <a:rPr altLang="zh-CN" sz="1600" spc="50" dirty="0">
                <a:ln w="3175">
                  <a:noFill/>
                  <a:prstDash val="dash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charset="-122"/>
                <a:cs typeface="微软雅黑" charset="-122"/>
              </a:rPr>
              <a:t>Users can use bank online</a:t>
            </a: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rgbClr val="B3C6F6"/>
              </a:buClr>
              <a:buFont typeface="Wingdings" panose="05000000000000000000" pitchFamily="2" charset="2"/>
              <a:buChar char="n"/>
            </a:pPr>
            <a:r>
              <a:rPr altLang="zh-CN" sz="1600" spc="50" dirty="0">
                <a:ln w="3175">
                  <a:noFill/>
                  <a:prstDash val="dash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charset="-122"/>
                <a:cs typeface="微软雅黑" charset="-122"/>
              </a:rPr>
              <a:t>R</a:t>
            </a:r>
            <a:r>
              <a:rPr lang="zh-CN" altLang="en-US" sz="1600" spc="50" dirty="0">
                <a:ln w="3175">
                  <a:noFill/>
                  <a:prstDash val="dash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charset="-122"/>
                <a:cs typeface="微软雅黑" charset="-122"/>
              </a:rPr>
              <a:t>educe work</a:t>
            </a: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rgbClr val="F0D5EB"/>
              </a:buClr>
              <a:buFont typeface="Wingdings" panose="05000000000000000000" pitchFamily="2" charset="2"/>
              <a:buChar char="n"/>
            </a:pPr>
            <a:r>
              <a:rPr altLang="zh-CN" sz="1600" spc="50" dirty="0">
                <a:ln w="3175">
                  <a:noFill/>
                  <a:prstDash val="dash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charset="-122"/>
                <a:cs typeface="微软雅黑" charset="-122"/>
              </a:rPr>
              <a:t>Save time &amp; money</a:t>
            </a: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rgbClr val="9CE9E5"/>
              </a:buClr>
              <a:buFont typeface="Wingdings" panose="05000000000000000000" pitchFamily="2" charset="2"/>
              <a:buChar char="n"/>
            </a:pPr>
            <a:r>
              <a:rPr lang="zh-CN" altLang="en-US" sz="1600" spc="50" dirty="0">
                <a:ln w="3175">
                  <a:noFill/>
                  <a:prstDash val="dash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charset="-122"/>
                <a:cs typeface="微软雅黑" charset="-122"/>
              </a:rPr>
              <a:t>Check account at any time</a:t>
            </a: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65000"/>
                  <a:lumOff val="35000"/>
                </a:schemeClr>
              </a:buClr>
              <a:buFont typeface="Wingdings" panose="05000000000000000000" pitchFamily="2" charset="2"/>
              <a:buChar char="n"/>
            </a:pPr>
            <a:endParaRPr lang="zh-CN" altLang="en-US" sz="1600" spc="50" dirty="0">
              <a:ln w="3175">
                <a:noFill/>
                <a:prstDash val="dash"/>
              </a:ln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charset="-122"/>
              <a:cs typeface="微软雅黑" charset="-122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内容占位符 4" descr="屏幕快照 2021-12-05 上午1.53.50"/>
          <p:cNvPicPr>
            <a:picLocks noChangeAspect="1"/>
          </p:cNvPicPr>
          <p:nvPr>
            <p:ph idx="1"/>
          </p:nvPr>
        </p:nvPicPr>
        <p:blipFill>
          <a:blip r:embed="rId1">
            <a:lum contrast="-6000"/>
          </a:blip>
          <a:stretch>
            <a:fillRect/>
          </a:stretch>
        </p:blipFill>
        <p:spPr>
          <a:xfrm>
            <a:off x="803910" y="1480820"/>
            <a:ext cx="10944225" cy="461391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936625" y="443230"/>
            <a:ext cx="10585450" cy="1129030"/>
          </a:xfrm>
        </p:spPr>
        <p:txBody>
          <a:bodyPr>
            <a:normAutofit/>
          </a:bodyPr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Draft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6625" y="443230"/>
            <a:ext cx="10585450" cy="1129030"/>
          </a:xfrm>
        </p:spPr>
        <p:txBody>
          <a:bodyPr>
            <a:normAutofit/>
          </a:bodyPr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R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equirements 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nalysis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80845" y="1572260"/>
            <a:ext cx="8830310" cy="4309110"/>
          </a:xfrm>
        </p:spPr>
        <p:txBody>
          <a:bodyPr>
            <a:normAutofit lnSpcReduction="10000"/>
          </a:bodyPr>
          <a:p>
            <a:pPr>
              <a:buClr>
                <a:srgbClr val="4070E9"/>
              </a:buClr>
            </a:pPr>
            <a:r>
              <a:rPr lang="zh-CN" altLang="en-US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Registration:</a:t>
            </a:r>
            <a:r>
              <a:rPr lang="zh-CN" altLang="en-US" sz="1800"/>
              <a:t> </a:t>
            </a:r>
            <a:r>
              <a:rPr lang="en-US" altLang="zh-CN" sz="1800"/>
              <a:t>User should has name and password to login, this is a process to store those two things before login.</a:t>
            </a:r>
            <a:endParaRPr lang="en-US" altLang="zh-CN" sz="1800"/>
          </a:p>
          <a:p>
            <a:pPr>
              <a:buClr>
                <a:srgbClr val="4070E9"/>
              </a:buClr>
            </a:pPr>
            <a:endParaRPr lang="en-US" altLang="zh-CN" sz="1800"/>
          </a:p>
          <a:p>
            <a:pPr>
              <a:buClr>
                <a:srgbClr val="4070E9"/>
              </a:buClr>
            </a:pP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Login:</a:t>
            </a:r>
            <a:r>
              <a:rPr lang="en-US" altLang="zh-CN" sz="1800"/>
              <a:t> This is a process that users can use the system with the same name and password as them registered.</a:t>
            </a:r>
            <a:endParaRPr lang="en-US" altLang="zh-CN" sz="1800"/>
          </a:p>
          <a:p>
            <a:pPr>
              <a:buClr>
                <a:srgbClr val="4070E9"/>
              </a:buClr>
            </a:pPr>
            <a:endParaRPr lang="en-US" altLang="zh-CN" sz="1800"/>
          </a:p>
          <a:p>
            <a:pPr>
              <a:buClr>
                <a:srgbClr val="4070E9"/>
              </a:buClr>
            </a:pP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Option account:</a:t>
            </a:r>
            <a:r>
              <a:rPr lang="en-US" altLang="zh-CN" sz="1800"/>
              <a:t> The user can select personal or busniess account.</a:t>
            </a:r>
            <a:endParaRPr lang="en-US" altLang="zh-CN" sz="1800"/>
          </a:p>
          <a:p>
            <a:pPr>
              <a:buClr>
                <a:srgbClr val="4070E9"/>
              </a:buClr>
            </a:pPr>
            <a:endParaRPr lang="en-US" altLang="zh-CN" sz="1800"/>
          </a:p>
          <a:p>
            <a:pPr>
              <a:buClr>
                <a:srgbClr val="4070E9"/>
              </a:buClr>
            </a:pP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Behavior</a:t>
            </a:r>
            <a:r>
              <a:rPr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：</a:t>
            </a:r>
            <a:r>
              <a:rPr lang="en-US" altLang="zh-CN" sz="1800"/>
              <a:t>The user can deposit, withdraw or transfer cash, check account details and transaction history.</a:t>
            </a:r>
            <a:endParaRPr lang="en-US" altLang="zh-CN" sz="1800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personal-business"/>
          <p:cNvPicPr>
            <a:picLocks noChangeAspect="1"/>
          </p:cNvPicPr>
          <p:nvPr/>
        </p:nvPicPr>
        <p:blipFill>
          <a:blip r:embed="rId1">
            <a:lum bright="6000" contrast="-6000"/>
          </a:blip>
          <a:stretch>
            <a:fillRect/>
          </a:stretch>
        </p:blipFill>
        <p:spPr>
          <a:xfrm>
            <a:off x="8750935" y="4885690"/>
            <a:ext cx="2771140" cy="1155065"/>
          </a:xfrm>
          <a:prstGeom prst="rect">
            <a:avLst/>
          </a:prstGeom>
          <a:noFill/>
          <a:effectLst/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936625" y="443230"/>
            <a:ext cx="10585450" cy="1129030"/>
          </a:xfrm>
        </p:spPr>
        <p:txBody>
          <a:bodyPr>
            <a:normAutofit fontScale="90000"/>
          </a:bodyPr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</a:t>
            </a:r>
            <a:b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Account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nalysis ———— </a:t>
            </a:r>
            <a:r>
              <a:rPr lang="en-US" altLang="zh-CN" b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Personal &amp; business</a:t>
            </a:r>
            <a:r>
              <a:rPr lang="en-US" altLang="zh-CN" b="0">
                <a:sym typeface="+mn-ea"/>
              </a:rPr>
              <a:t> </a:t>
            </a:r>
            <a:br>
              <a:rPr lang="en-US" altLang="zh-CN" b="0"/>
            </a:br>
            <a:endParaRPr lang="en-US" altLang="zh-CN" b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1680845" y="1572260"/>
            <a:ext cx="8830310" cy="4309110"/>
          </a:xfrm>
        </p:spPr>
        <p:txBody>
          <a:bodyPr>
            <a:normAutofit lnSpcReduction="20000"/>
          </a:bodyPr>
          <a:p>
            <a:pPr>
              <a:buClr>
                <a:srgbClr val="4070E9"/>
              </a:buClr>
            </a:pPr>
            <a:endParaRPr lang="en-US" altLang="zh-CN" sz="1800"/>
          </a:p>
          <a:p>
            <a:pPr>
              <a:buClr>
                <a:srgbClr val="4070E9"/>
              </a:buClr>
            </a:pPr>
            <a:r>
              <a:rPr lang="en-US" altLang="zh-CN" sz="1800"/>
              <a:t>Have different </a:t>
            </a: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minimum transaction</a:t>
            </a:r>
            <a:r>
              <a:rPr lang="en-US" altLang="zh-CN" sz="1800"/>
              <a:t> amounts</a:t>
            </a:r>
            <a:endParaRPr lang="en-US" altLang="zh-CN" sz="1800"/>
          </a:p>
          <a:p>
            <a:pPr>
              <a:buClr>
                <a:srgbClr val="4070E9"/>
              </a:buClr>
            </a:pPr>
            <a:endParaRPr lang="en-US" altLang="zh-CN" sz="1800">
              <a:sym typeface="+mn-ea"/>
            </a:endParaRPr>
          </a:p>
          <a:p>
            <a:pPr>
              <a:buClr>
                <a:srgbClr val="4070E9"/>
              </a:buClr>
            </a:pPr>
            <a:r>
              <a:rPr lang="en-US" altLang="zh-CN" sz="1800"/>
              <a:t>Use </a:t>
            </a: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separately</a:t>
            </a:r>
            <a:r>
              <a:rPr lang="en-US" altLang="zh-CN" sz="1800"/>
              <a:t>.</a:t>
            </a:r>
            <a:endParaRPr lang="en-US" altLang="zh-CN" sz="1800"/>
          </a:p>
          <a:p>
            <a:pPr marL="0" indent="0">
              <a:buClr>
                <a:srgbClr val="4070E9"/>
              </a:buClr>
              <a:buNone/>
            </a:pPr>
            <a:endParaRPr lang="en-US" altLang="zh-CN" sz="1800"/>
          </a:p>
          <a:p>
            <a:pPr>
              <a:buClr>
                <a:srgbClr val="4070E9"/>
              </a:buClr>
            </a:pPr>
            <a:r>
              <a:rPr lang="en-US" altLang="zh-CN" sz="1800"/>
              <a:t>Users can have </a:t>
            </a: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one type</a:t>
            </a:r>
            <a:r>
              <a:rPr lang="en-US" altLang="zh-CN" sz="1800"/>
              <a:t> of account or </a:t>
            </a: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both</a:t>
            </a:r>
            <a:r>
              <a:rPr lang="en-US" altLang="zh-CN" sz="1800"/>
              <a:t>.</a:t>
            </a:r>
            <a:endParaRPr lang="en-US" altLang="zh-CN" sz="1800"/>
          </a:p>
          <a:p>
            <a:pPr>
              <a:buClr>
                <a:srgbClr val="4070E9"/>
              </a:buClr>
            </a:pPr>
            <a:endParaRPr lang="en-US" altLang="zh-CN" sz="1800"/>
          </a:p>
          <a:p>
            <a:pPr>
              <a:buClr>
                <a:srgbClr val="4070E9"/>
              </a:buClr>
            </a:pPr>
            <a:r>
              <a:rPr lang="en-US" altLang="zh-CN" sz="1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Same bank card </a:t>
            </a:r>
            <a:r>
              <a:rPr lang="en-US" altLang="zh-CN" sz="1800">
                <a:sym typeface="+mn-ea"/>
              </a:rPr>
              <a:t>with a user who has two type accounts</a:t>
            </a:r>
            <a:r>
              <a:rPr lang="en-US" altLang="zh-CN" sz="1800"/>
              <a:t>.</a:t>
            </a:r>
            <a:endParaRPr lang="en-US" altLang="zh-CN" sz="1800"/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内容占位符 4" descr="屏幕快照 2021-12-04 下午7.55.18"/>
          <p:cNvPicPr>
            <a:picLocks noChangeAspect="1"/>
          </p:cNvPicPr>
          <p:nvPr>
            <p:ph idx="1"/>
          </p:nvPr>
        </p:nvPicPr>
        <p:blipFill>
          <a:blip r:embed="rId1">
            <a:lum contrast="-6000"/>
          </a:blip>
          <a:stretch>
            <a:fillRect/>
          </a:stretch>
        </p:blipFill>
        <p:spPr>
          <a:xfrm>
            <a:off x="3333750" y="1004570"/>
            <a:ext cx="5524500" cy="528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    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Use Case Diagram</a:t>
            </a:r>
            <a:endParaRPr lang="en-US" altLang="zh-CN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COLOR_SCHEME_SHAPE_ID" val="2"/>
  <p:tag name="KSO_WM_UNIT_COLOR_SCHEME_PARENT_PAGE" val="2_1"/>
  <p:tag name="KSO_WM_SLIDE_BACKGROUND_MASK_FLAG" val="1"/>
  <p:tag name="KSO_WM_UNIT_TYPE" val="y"/>
  <p:tag name="KSO_WM_UNIT_INDEX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COLOR_SCHEME_SHAPE_ID" val="107"/>
  <p:tag name="KSO_WM_UNIT_COLOR_SCHEME_PARENT_PAGE" val="2_1"/>
  <p:tag name="KSO_WM_SLIDE_BACKGROUND_MASK_FLAG" val="1"/>
  <p:tag name="KSO_WM_UNIT_TYPE" val="y"/>
  <p:tag name="KSO_WM_UNIT_INDEX" val="3"/>
</p:tagLst>
</file>

<file path=ppt/tags/tag100.xml><?xml version="1.0" encoding="utf-8"?>
<p:tagLst xmlns:p="http://schemas.openxmlformats.org/presentationml/2006/main">
  <p:tag name="KSO_WM_SLIDE_COLORSCHEME_VERSION" val="3.2"/>
  <p:tag name="KSO_WM_UNIT_COLOR_SCHEME_SHAPE_ID" val="2"/>
  <p:tag name="KSO_WM_UNIT_COLOR_SCHEME_PARENT_PAGE" val="2_10"/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7"/>
  <p:tag name="KSO_WM_UNIT_COLOR_SCHEME_PARENT_PAGE" val="2_11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8"/>
  <p:tag name="KSO_WM_UNIT_COLOR_SCHEME_PARENT_PAGE" val="2_11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3"/>
  <p:tag name="KSO_WM_UNIT_COLOR_SCHEME_PARENT_PAGE" val="2_11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108"/>
  <p:tag name="KSO_WM_UNIT_COLOR_SCHEME_PARENT_PAGE" val="2_11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2"/>
  <p:tag name="KSO_WM_UNIT_COLOR_SCHEME_PARENT_PAGE" val="2_11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3"/>
  <p:tag name="KSO_WM_UNIT_COLOR_SCHEME_PARENT_PAGE" val="2_11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COLOR_SCHEME_SHAPE_ID" val="4"/>
  <p:tag name="KSO_WM_UNIT_COLOR_SCHEME_PARENT_PAGE" val="2_11"/>
</p:tagLst>
</file>

<file path=ppt/tags/tag108.xml><?xml version="1.0" encoding="utf-8"?>
<p:tagLst xmlns:p="http://schemas.openxmlformats.org/presentationml/2006/main">
  <p:tag name="KSO_WM_SLIDE_COLORSCHEME_VERSION" val="3.2"/>
  <p:tag name="KSO_WM_UNIT_COLOR_SCHEME_SHAPE_ID" val="5"/>
  <p:tag name="KSO_WM_UNIT_COLOR_SCHEME_PARENT_PAGE" val="2_11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2"/>
  <p:tag name="KSO_WM_UNIT_LAYERLEVEL" val="1"/>
  <p:tag name="KSO_WM_TAG_VERSION" val="1.0"/>
  <p:tag name="KSO_WM_BEAUTIFY_FLAG" val="#wm#"/>
  <p:tag name="KSO_WM_UNIT_COLOR_SCHEME_SHAPE_ID" val="108"/>
  <p:tag name="KSO_WM_UNIT_COLOR_SCHEME_PARENT_PAGE" val="2_11"/>
  <p:tag name="KSO_WM_UNIT_TYPE" val="i"/>
  <p:tag name="KSO_WM_UNIT_INDEX" val="2"/>
  <p:tag name="KSO_WM_SLIDE_BACKGROUND_TYPE" val="general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COLOR_SCHEME_SHAPE_ID" val="108"/>
  <p:tag name="KSO_WM_UNIT_COLOR_SCHEME_PARENT_PAGE" val="2_1"/>
  <p:tag name="KSO_WM_SLIDE_BACKGROUND_MASK_FLAG" val="1"/>
  <p:tag name="KSO_WM_UNIT_TYPE" val="y"/>
  <p:tag name="KSO_WM_UNIT_INDEX" val="4"/>
</p:tagLst>
</file>

<file path=ppt/tags/tag110.xml><?xml version="1.0" encoding="utf-8"?>
<p:tagLst xmlns:p="http://schemas.openxmlformats.org/presentationml/2006/main">
  <p:tag name="KSO_WM_SLIDE_BACKGROUND_TYPE" val="general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  <p:tag name="KSO_WM_SLIDE_BACKGROUND_TYPE" val="general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  <p:tag name="KSO_WM_SLIDE_BACKGROUND_TYPE" val="general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UNIT_BK_DARK_LIGHT" val="2"/>
  <p:tag name="KSO_WM_SLIDE_BACKGROUND_TYPE" val="frame"/>
  <p:tag name="KSO_WM_SLIDE_BK_DARK_LIGHT" val="1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UNIT_COLOR_SCHEME_SHAPE_ID" val="108"/>
  <p:tag name="KSO_WM_UNIT_COLOR_SCHEME_PARENT_PAGE" val="2_11"/>
  <p:tag name="KSO_WM_UNIT_TYPE" val="i"/>
  <p:tag name="KSO_WM_UNIT_INDEX" val="2"/>
  <p:tag name="KSO_WM_SLIDE_BACKGROUND_TYPE" val="frame"/>
  <p:tag name="KSO_WM_SLIDE_BK_DARK_LIGHT" val="1"/>
</p:tagLst>
</file>

<file path=ppt/tags/tag119.xml><?xml version="1.0" encoding="utf-8"?>
<p:tagLst xmlns:p="http://schemas.openxmlformats.org/presentationml/2006/main">
  <p:tag name="KSO_WM_SLIDE_BACKGROUND_TYPE" val="frame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69"/>
  <p:tag name="KSO_WM_UNIT_COLOR_SCHEME_PARENT_PAGE" val="2_1"/>
  <p:tag name="KSO_WM_SLIDE_BACKGROUND_MASK_FLAG" val="1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  <p:tag name="KSO_WM_SLIDE_BACKGROUND_TYPE" val="frame"/>
  <p:tag name="KSO_WM_SLIDE_BK_DARK_LIGHT" val="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  <p:tag name="KSO_WM_SLIDE_BACKGROUND_TYPE" val="frame"/>
  <p:tag name="KSO_WM_SLIDE_BK_DARK_LIGHT" val="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  <p:tag name="KSO_WM_SLIDE_BACKGROUND_TYPE" val="leftRigh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  <p:tag name="KSO_WM_SLIDE_BACKGROUND_TYPE" val="leftRigh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0"/>
  <p:tag name="KSO_WM_UNIT_COLOR_SCHEME_PARENT_PAGE" val="2_1"/>
  <p:tag name="KSO_WM_SLIDE_BACKGROUND_MASK_FLAG" val="1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leftRigh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topBottom"/>
  <p:tag name="KSO_WM_SLIDE_BK_DARK_LIGHT" val="2"/>
</p:tagLst>
</file>

<file path=ppt/tags/tag138.xml><?xml version="1.0" encoding="utf-8"?>
<p:tagLst xmlns:p="http://schemas.openxmlformats.org/presentationml/2006/main">
  <p:tag name="KSO_WM_SLIDE_BACKGROUND_TYPE" val="topBottom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  <p:tag name="KSO_WM_SLIDE_BACKGROUND_TYPE" val="topBottom"/>
  <p:tag name="KSO_WM_SLIDE_BK_DARK_LIGHT" val="2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71"/>
  <p:tag name="KSO_WM_UNIT_COLOR_SCHEME_PARENT_PAGE" val="2_1"/>
  <p:tag name="KSO_WM_SLIDE_BACKGROUND_MASK_FLAG" val="1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  <p:tag name="KSO_WM_SLIDE_BACKGROUND_TYPE" val="topBottom"/>
  <p:tag name="KSO_WM_SLIDE_BK_DARK_LIGHT" val="2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2"/>
  <p:tag name="KSO_WM_UNIT_LAYERLEVEL" val="1"/>
  <p:tag name="KSO_WM_TAG_VERSION" val="1.0"/>
  <p:tag name="KSO_WM_BEAUTIFY_FLAG" val="#wm#"/>
  <p:tag name="KSO_WM_UNIT_COLOR_SCHEME_SHAPE_ID" val="108"/>
  <p:tag name="KSO_WM_UNIT_COLOR_SCHEME_PARENT_PAGE" val="2_11"/>
  <p:tag name="KSO_WM_UNIT_TYPE" val="i"/>
  <p:tag name="KSO_WM_UNIT_INDEX" val="2"/>
  <p:tag name="KSO_WM_SLIDE_BACKGROUND_TYPE" val="topBottom"/>
  <p:tag name="KSO_WM_SLIDE_BK_DARK_LIGHT" val="2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  <p:tag name="KSO_WM_SLIDE_BACKGROUND_TYPE" val="bottomTop"/>
  <p:tag name="KSO_WM_SLIDE_BK_DARK_LIGHT" val="2"/>
</p:tagLst>
</file>

<file path=ppt/tags/tag15.xml><?xml version="1.0" encoding="utf-8"?>
<p:tagLst xmlns:p="http://schemas.openxmlformats.org/presentationml/2006/main">
  <p:tag name="KSO_WM_SLIDE_COLORSCHEME_VERSION" val="3.2"/>
  <p:tag name="KSO_WM_UNIT_COLOR_SCHEME_SHAPE_ID" val="32"/>
  <p:tag name="KSO_WM_UNIT_COLOR_SCHEME_PARENT_PAGE" val="2_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  <p:tag name="KSO_WM_SLIDE_BACKGROUND_TYPE" val="bottomTop"/>
  <p:tag name="KSO_WM_SLIDE_BK_DARK_LIGHT" val="2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bottomTop"/>
  <p:tag name="KSO_WM_SLIDE_BK_DARK_LIGHT" val="2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1"/>
  <p:tag name="KSO_WM_SLIDE_BACKGROUND_TYPE" val="navigation"/>
  <p:tag name="KSO_WM_SLIDE_BK_DARK_LIGHT" val="2"/>
</p:tagLst>
</file>

<file path=ppt/tags/tag15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  <p:tag name="KSO_WM_SLIDE_BACKGROUND_TYPE" val="navigation"/>
  <p:tag name="KSO_WM_SLIDE_BK_DARK_LIGHT" val="2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  <p:tag name="KSO_WM_SLIDE_BACKGROUND_TYPE" val="navigation"/>
  <p:tag name="KSO_WM_SLIDE_BK_DARK_LIGHT" val="2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elt"/>
  <p:tag name="KSO_WM_SLIDE_BK_DARK_LIGHT" val="1"/>
</p:tagLst>
</file>

<file path=ppt/tags/tag171.xml><?xml version="1.0" encoding="utf-8"?>
<p:tagLst xmlns:p="http://schemas.openxmlformats.org/presentationml/2006/main">
  <p:tag name="KSO_WM_SLIDE_BACKGROUND_TYPE" val="belt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  <p:tag name="KSO_WM_SLIDE_BACKGROUND_TYPE" val="belt"/>
  <p:tag name="KSO_WM_SLIDE_BK_DARK_LIGHT" val="1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  <p:tag name="KSO_WM_SLIDE_BACKGROUND_TYPE" val="belt"/>
  <p:tag name="KSO_WM_SLIDE_BK_DARK_LIGHT" val="1"/>
</p:tagLst>
</file>

<file path=ppt/tags/tag174.xml><?xml version="1.0" encoding="utf-8"?>
<p:tagLst xmlns:p="http://schemas.openxmlformats.org/presentationml/2006/main">
  <p:tag name="KSO_WM_SLIDE_BACKGROUND_TYPE" val="belt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  <p:tag name="KSO_WM_SLIDE_BACKGROUND_TYPE" val="belt"/>
  <p:tag name="KSO_WM_SLIDE_BK_DARK_LIGHT" val="1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  <p:tag name="KSO_WM_SLIDE_BACKGROUND_TYPE" val="belt"/>
  <p:tag name="KSO_WM_SLIDE_BK_DARK_LIGHT" val="1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2"/>
  <p:tag name="KSO_WM_UNIT_LAYERLEVEL" val="1"/>
  <p:tag name="KSO_WM_TAG_VERSION" val="1.0"/>
  <p:tag name="KSO_WM_BEAUTIFY_FLAG" val="#wm#"/>
  <p:tag name="KSO_WM_UNIT_COLOR_SCHEME_SHAPE_ID" val="108"/>
  <p:tag name="KSO_WM_UNIT_COLOR_SCHEME_PARENT_PAGE" val="2_11"/>
  <p:tag name="KSO_WM_UNIT_TYPE" val="i"/>
  <p:tag name="KSO_WM_UNIT_INDEX" val="2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82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UNIT_COLOR_SCHEME_SHAPE_ID" val="2"/>
  <p:tag name="KSO_WM_UNIT_COLOR_SCHEME_PARENT_PAGE" val="1_1"/>
  <p:tag name="KSO_WM_TEMPLATE_CATEGORY" val="custom"/>
  <p:tag name="KSO_WM_TEMPLATE_INDEX" val="20192214"/>
</p:tagLst>
</file>

<file path=ppt/tags/tag183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UNIT_COLOR_SCHEME_SHAPE_ID" val="3"/>
  <p:tag name="KSO_WM_UNIT_COLOR_SCHEME_PARENT_PAGE" val="1_1"/>
  <p:tag name="KSO_WM_TEMPLATE_CATEGORY" val="custom"/>
  <p:tag name="KSO_WM_TEMPLATE_INDEX" val="20192214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UNIT_COLOR_SCHEME_SHAPE_ID" val="4"/>
  <p:tag name="KSO_WM_UNIT_COLOR_SCHEME_PARENT_PAGE" val="1_1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UNIT_COLOR_SCHEME_SHAPE_ID" val="5"/>
  <p:tag name="KSO_WM_UNIT_COLOR_SCHEME_PARENT_PAGE" val="1_1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UNIT_COLOR_SCHEME_SHAPE_ID" val="6"/>
  <p:tag name="KSO_WM_UNIT_COLOR_SCHEME_PARENT_PAGE" val="1_1"/>
</p:tagLst>
</file>

<file path=ppt/tags/tag18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92214"/>
  <p:tag name="KSO_WM_TEMPLATE_SUBCATEGORY" val="0"/>
  <p:tag name="KSO_WM_SLIDE_COLORSCHEME_VERSION" val="3.2"/>
  <p:tag name="KSO_WM_UNIT_COLOR_SCHEME_SHAPE_ID" val="7"/>
  <p:tag name="KSO_WM_UNIT_COLOR_SCHEME_PARENT_PAGE" val="1_1"/>
  <p:tag name="KSO_WM_UNIT_SHOW_EDIT_AREA_INDICATION" val="0"/>
  <p:tag name="KSO_WM_TEMPLATE_THUMBS_INDEX" val="1、5、7、8、9、10、11、12、13、15"/>
  <p:tag name="KSO_WM_TEMPLATE_MASTER_TYPE" val="1"/>
  <p:tag name="KSO_WM_TEMPLATE_COLOR_TYPE" val="1"/>
  <p:tag name="KSO_WM_TEMPLATE_MASTER_THUMB_INDEX" val="12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y"/>
  <p:tag name="KSO_WM_UNIT_INDEX" val="1"/>
  <p:tag name="KSO_WM_UNIT_ID" val="_1*y*1"/>
  <p:tag name="KSO_WM_SLIDE_BACKGROUND_MASK_FLAG" val="1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2"/>
  <p:tag name="KSO_WM_UNIT_COLOR_SCHEME_PARENT_PAGE" val="2_2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D" val="_3**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3"/>
  <p:tag name="KSO_WM_UNIT_COLOR_SCHEME_PARENT_PAGE" val="2_2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4"/>
  <p:tag name="KSO_WM_UNIT_COLOR_SCHEME_PARENT_PAGE" val="2_2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5"/>
  <p:tag name="KSO_WM_UNIT_COLOR_SCHEME_PARENT_PAGE" val="2_2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  <p:tag name="KSO_WM_UNIT_COLOR_SCHEME_SHAPE_ID" val="6"/>
  <p:tag name="KSO_WM_UNIT_COLOR_SCHEME_PARENT_PAGE" val="2_2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SLIDE_COLORSCHEME_VERSION" val="3.2"/>
  <p:tag name="KSO_WM_UNIT_COLOR_SCHEME_SHAPE_ID" val="10"/>
  <p:tag name="KSO_WM_UNIT_COLOR_SCHEME_PARENT_PAGE" val="2_2"/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20"/>
  <p:tag name="KSO_WM_UNIT_COLOR_SCHEME_PARENT_PAGE" val="2_3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3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21"/>
  <p:tag name="KSO_WM_UNIT_COLOR_SCHEME_PARENT_PAGE" val="2_3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1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BK_DARK_LIGHT" val="2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89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BK_DARK_LIGHT" val="2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4"/>
  <p:tag name="KSO_WM_UNIT_COLOR_SCHEME_PARENT_PAGE" val="2_3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8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BK_DARK_LIGHT" val="2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2"/>
  <p:tag name="KSO_WM_UNIT_COLOR_SCHEME_PARENT_PAGE" val="2_3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07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BK_DARK_LIGHT" val="2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3"/>
  <p:tag name="KSO_WM_UNIT_COLOR_SCHEME_PARENT_PAGE" val="2_3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8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BK_DARK_LIGHT" val="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COLOR_SCHEME_SHAPE_ID" val="5"/>
  <p:tag name="KSO_WM_UNIT_COLOR_SCHEME_PARENT_PAGE" val="2_3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602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602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SLIDE_COLORSCHEME_VERSION" val="3.2"/>
  <p:tag name="KSO_WM_UNIT_COLOR_SCHEME_SHAPE_ID" val="6"/>
  <p:tag name="KSO_WM_UNIT_COLOR_SCHEME_PARENT_PAGE" val="2_3"/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31.xml><?xml version="1.0" encoding="utf-8"?>
<p:tagLst xmlns:p="http://schemas.openxmlformats.org/presentationml/2006/main">
  <p:tag name="KSO_WM_TEMPLATE_SUBCATEGORY" val="0"/>
  <p:tag name="KSO_WM_TEMPLATE_COLOR_TYPE" val="1"/>
  <p:tag name="KSO_WM_TEMPLATE_MASTER_THUMB_INDEX" val="12"/>
  <p:tag name="KSO_WM_TEMPLATE_THUMBS_INDEX" val="1、4、6、7、8、9、10、13、17、21、24、29、32、33、34"/>
  <p:tag name="KSO_WM_TAG_VERSION" val="1.0"/>
  <p:tag name="KSO_WM_BEAUTIFY_FLAG" val="#wm#"/>
  <p:tag name="KSO_WM_TEMPLATE_CATEGORY" val="custom"/>
  <p:tag name="KSO_WM_TEMPLATE_INDEX" val="20204602"/>
  <p:tag name="KSO_WM_TEMPLATE_MASTER_TYPE" val="1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y"/>
  <p:tag name="KSO_WM_UNIT_INDEX" val="1"/>
  <p:tag name="KSO_WM_UNIT_ID" val="_1*y*1"/>
  <p:tag name="KSO_WM_SLIDE_BACKGROUND_MASK_FLAG" val="1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BEAUTIFY_FLAG" val="#wm#"/>
  <p:tag name="KSO_WM_UNIT_COLOR_SCHEME_SHAPE_ID" val="108"/>
  <p:tag name="KSO_WM_UNIT_COLOR_SCHEME_PARENT_PAGE" val="2_11"/>
  <p:tag name="KSO_WM_UNIT_TYPE" val="i"/>
  <p:tag name="KSO_WM_UNIT_INDEX" val="2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D" val="_3**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2"/>
  <p:tag name="KSO_WM_UNIT_COLOR_SCHEME_PARENT_PAGE" val="2_4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3"/>
  <p:tag name="KSO_WM_UNIT_COLOR_SCHEME_PARENT_PAGE" val="2_4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4"/>
  <p:tag name="KSO_WM_UNIT_COLOR_SCHEME_PARENT_PAGE" val="2_4"/>
</p:tagLst>
</file>

<file path=ppt/tags/tag4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5"/>
  <p:tag name="KSO_WM_UNIT_COLOR_SCHEME_PARENT_PAGE" val="2_4"/>
</p:tagLst>
</file>

<file path=ppt/tags/tag4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4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4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4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417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4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6"/>
  <p:tag name="KSO_WM_UNIT_COLOR_SCHEME_PARENT_PAGE" val="2_4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4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4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425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BK_DARK_LIGHT" val="2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4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  <p:tag name="KSO_WM_UNIT_COLOR_SCHEME_SHAPE_ID" val="7"/>
  <p:tag name="KSO_WM_UNIT_COLOR_SCHEME_PARENT_PAGE" val="2_4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4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4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433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BK_DARK_LIGHT" val="2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4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4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4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4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4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4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44.xml><?xml version="1.0" encoding="utf-8"?>
<p:tagLst xmlns:p="http://schemas.openxmlformats.org/presentationml/2006/main">
  <p:tag name="KSO_WM_SLIDE_COLORSCHEME_VERSION" val="3.2"/>
  <p:tag name="KSO_WM_UNIT_COLOR_SCHEME_SHAPE_ID" val="8"/>
  <p:tag name="KSO_WM_UNIT_COLOR_SCHEME_PARENT_PAGE" val="2_4"/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4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442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BK_DARK_LIGHT" val="2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4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4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4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4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4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4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4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451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BK_DARK_LIGHT" val="2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4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4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4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4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4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4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4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4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2"/>
  <p:tag name="KSO_WM_UNIT_LAYERLEVEL" val="1"/>
  <p:tag name="KSO_WM_TAG_VERSION" val="1.0"/>
  <p:tag name="KSO_WM_BEAUTIFY_FLAG" val="#wm#"/>
  <p:tag name="KSO_WM_UNIT_COLOR_SCHEME_SHAPE_ID" val="108"/>
  <p:tag name="KSO_WM_UNIT_COLOR_SCHEME_PARENT_PAGE" val="2_11"/>
  <p:tag name="KSO_WM_UNIT_TYPE" val="i"/>
  <p:tag name="KSO_WM_UNIT_INDEX" val="2"/>
</p:tagLst>
</file>

<file path=ppt/tags/tag4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4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462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BK_DARK_LIGHT" val="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4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4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4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4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4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4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4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</p:tagLst>
</file>

<file path=ppt/tags/tag4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602"/>
</p:tagLst>
</file>

<file path=ppt/tags/tag4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602"/>
</p:tagLst>
</file>

<file path=ppt/tags/tag4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75.xml><?xml version="1.0" encoding="utf-8"?>
<p:tagLst xmlns:p="http://schemas.openxmlformats.org/presentationml/2006/main">
  <p:tag name="KSO_WM_TEMPLATE_SUBCATEGORY" val="0"/>
  <p:tag name="KSO_WM_TEMPLATE_COLOR_TYPE" val="1"/>
  <p:tag name="KSO_WM_TEMPLATE_MASTER_THUMB_INDEX" val="12"/>
  <p:tag name="KSO_WM_TEMPLATE_THUMBS_INDEX" val="1、4、6、7、8、9、10、13、17、21、24、29、32、33、34"/>
  <p:tag name="KSO_WM_TAG_VERSION" val="1.0"/>
  <p:tag name="KSO_WM_BEAUTIFY_FLAG" val="#wm#"/>
  <p:tag name="KSO_WM_TEMPLATE_CATEGORY" val="custom"/>
  <p:tag name="KSO_WM_TEMPLATE_INDEX" val="20204602"/>
  <p:tag name="KSO_WM_TEMPLATE_MASTER_TYPE" val="1"/>
</p:tagLst>
</file>

<file path=ppt/tags/tag47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77.xml><?xml version="1.0" encoding="utf-8"?>
<p:tagLst xmlns:p="http://schemas.openxmlformats.org/presentationml/2006/main">
  <p:tag name="KSO_WM_UNIT_ISCONTENTSTITLE" val="0"/>
  <p:tag name="KSO_WM_UNIT_PRESET_TEXT" val="商业发布会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602_1*a*1"/>
  <p:tag name="KSO_WM_TEMPLATE_CATEGORY" val="custom"/>
  <p:tag name="KSO_WM_TEMPLATE_INDEX" val="20204602"/>
  <p:tag name="KSO_WM_UNIT_LAYERLEVEL" val="1"/>
  <p:tag name="KSO_WM_TAG_VERSION" val="1.0"/>
  <p:tag name="KSO_WM_BEAUTIFY_FLAG" val="#wm#"/>
  <p:tag name="KSO_WM_UNIT_ISNUMDGMTITLE" val="0"/>
</p:tagLst>
</file>

<file path=ppt/tags/tag478.xml><?xml version="1.0" encoding="utf-8"?>
<p:tagLst xmlns:p="http://schemas.openxmlformats.org/presentationml/2006/main">
  <p:tag name="KSO_WM_TEMPLATE_CATEGORY" val="custom"/>
  <p:tag name="KSO_WM_TEMPLATE_INDEX" val="20204602"/>
  <p:tag name="KSO_WM_TEMPLATE_THUMBS_INDEX" val="1、4、6、7、8、9、10、13、17、21、24、29、33、34"/>
  <p:tag name="KSO_WM_SLIDE_ID" val="custom20204602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SLIDE_LAYOUT" val="a_b"/>
  <p:tag name="KSO_WM_SLIDE_LAYOUT_CNT" val="1_1"/>
  <p:tag name="KSO_WM_SPECIAL_SOURCE" val="bdnull"/>
</p:tagLst>
</file>

<file path=ppt/tags/tag479.xml><?xml version="1.0" encoding="utf-8"?>
<p:tagLst xmlns:p="http://schemas.openxmlformats.org/presentationml/2006/main">
  <p:tag name="KSO_WM_SLIDE_BACKGROUND_TYPE" val="belt"/>
  <p:tag name="KSO_WM_UNIT_SUBTYPE" val="h"/>
  <p:tag name="KSO_WM_TEMPLATE_CATEGORY" val="custom"/>
  <p:tag name="KSO_WM_TEMPLATE_INDEX" val="20204602"/>
  <p:tag name="KSO_WM_UNIT_ID" val="custom20204602_13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BK_DARK_LIGHT" val="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</p:tagLst>
</file>

<file path=ppt/tags/tag480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6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04602_13*i*2"/>
  <p:tag name="KSO_WM_UNIT_LAYERLEVEL" val="1"/>
  <p:tag name="KSO_WM_TAG_VERSION" val="1.0"/>
  <p:tag name="KSO_WM_BEAUTIFY_FLAG" val="#wm#"/>
  <p:tag name="KSO_WM_UNIT_USESOURCEFORMAT_APPLY" val="1"/>
</p:tagLst>
</file>

<file path=ppt/tags/tag481.xml><?xml version="1.0" encoding="utf-8"?>
<p:tagLst xmlns:p="http://schemas.openxmlformats.org/presentationml/2006/main">
  <p:tag name="KSO_WM_SLIDE_BACKGROUND_TYPE" val="belt"/>
  <p:tag name="KSO_WM_TEMPLATE_CATEGORY" val="custom"/>
  <p:tag name="KSO_WM_TEMPLATE_INDEX" val="20204602"/>
  <p:tag name="KSO_WM_UNIT_TYPE" val="i"/>
  <p:tag name="KSO_WM_UNIT_INDEX" val="4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04602_13*i*4"/>
  <p:tag name="KSO_WM_UNIT_LAYERLEVEL" val="1"/>
  <p:tag name="KSO_WM_TAG_VERSION" val="1.0"/>
  <p:tag name="KSO_WM_BEAUTIFY_FLAG" val="#wm#"/>
  <p:tag name="KSO_WM_UNIT_USESOURCEFORMAT_APPLY" val="1"/>
</p:tagLst>
</file>

<file path=ppt/tags/tag4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UNIT_ISCONTENTSTITLE" val="0"/>
  <p:tag name="KSO_WM_UNIT_PRESET_TEXT" val="关键词"/>
  <p:tag name="KSO_WM_UNIT_NOCLEAR" val="0"/>
  <p:tag name="KSO_WM_UNIT_VALUE" val="10"/>
  <p:tag name="KSO_WM_DIAGRAM_GROUP_CODE" val="l1-2"/>
  <p:tag name="KSO_WM_UNIT_TYPE" val="l_h_a"/>
  <p:tag name="KSO_WM_UNIT_INDEX" val="1_1_1"/>
  <p:tag name="KSO_WM_TEMPLATE_CATEGORY" val="custom"/>
  <p:tag name="KSO_WM_TEMPLATE_INDEX" val="20204602"/>
  <p:tag name="KSO_WM_UNIT_ID" val="custom20204602_13*l_h_a*1_1_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483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edge&quot;:{&quot;left&quot;:true,&quot;top&quot;:true,&quot;right&quot;:true,&quot;bottom&quot;:true},&quot;backgroundInfo&quot;:[{&quot;type&quot;:&quot;general&quot;,&quot;left&quot;:0.0,&quot;top&quot;:0.0,&quot;right&quot;:0.0,&quot;bottom&quot;:0.0,&quot;leftAbs&quot;:false,&quot;topAbs&quot;:false,&quot;rightAbs&quot;:false,&quot;bottomAbs&quot;:false},{&quot;type&quot;:&quot;belt&quot;,&quot;left&quot;:0.0,&quot;top&quot;:0.0,&quot;right&quot;:0.0,&quot;bottom&quot;:0.0,&quot;leftAbs&quot;:false,&quot;topAbs&quot;:false,&quot;rightAbs&quot;:false,&quot;bottomAbs&quot;:false}]}"/>
  <p:tag name="KSO_WM_SLIDE_BACKGROUND" val="[&quot;general&quot;,&quot;belt&quot;]"/>
  <p:tag name="KSO_WM_SLIDE_RATIO" val="1.777778"/>
  <p:tag name="KSO_WM_SLIDE_ID" val="custom20204602_13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1"/>
  <p:tag name="KSO_WM_SLIDE_INDEX" val="13"/>
  <p:tag name="KSO_WM_SLIDE_SIZE" val="723.5*43.55"/>
  <p:tag name="KSO_WM_SLIDE_POSITION" val="118.3*297.35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4602"/>
  <p:tag name="KSO_WM_SLIDE_LAYOUT" val="i_l"/>
  <p:tag name="KSO_WM_SLIDE_LAYOUT_CNT" val="1_1"/>
  <p:tag name="KSO_WM_SPECIAL_SOURCE" val="bdnull"/>
</p:tagLst>
</file>

<file path=ppt/tags/tag484.xml><?xml version="1.0" encoding="utf-8"?>
<p:tagLst xmlns:p="http://schemas.openxmlformats.org/presentationml/2006/main">
  <p:tag name="KSO_WM_UNIT_COLOR_SCHEME_SHAPE_ID" val="10"/>
  <p:tag name="KSO_WM_UNIT_COLOR_SCHEME_PARENT_PAGE" val="0_3"/>
  <p:tag name="KSO_WM_UNIT_ISCONTENTS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LAYERLEVEL" val="1_1_1"/>
  <p:tag name="KSO_WM_TAG_VERSION" val="1.0"/>
  <p:tag name="KSO_WM_BEAUTIFY_FLAG" val="#wm#"/>
  <p:tag name="KSO_WM_UNIT_PRESET_TEXT" val="单击此处添加标题"/>
  <p:tag name="KSO_WM_TEMPLATE_CATEGORY" val="custom"/>
  <p:tag name="KSO_WM_TEMPLATE_INDEX" val="20204602"/>
  <p:tag name="KSO_WM_UNIT_ID" val="custom20204602_4*l_h_a*1_4_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485.xml><?xml version="1.0" encoding="utf-8"?>
<p:tagLst xmlns:p="http://schemas.openxmlformats.org/presentationml/2006/main">
  <p:tag name="KSO_WM_UNIT_COLOR_SCHEME_SHAPE_ID" val="12"/>
  <p:tag name="KSO_WM_UNIT_COLOR_SCHEME_PARENT_PAGE" val="0_3"/>
  <p:tag name="KSO_WM_UNIT_ISCONTENTS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LAYERLEVEL" val="1_1_1"/>
  <p:tag name="KSO_WM_TAG_VERSION" val="1.0"/>
  <p:tag name="KSO_WM_BEAUTIFY_FLAG" val="#wm#"/>
  <p:tag name="KSO_WM_UNIT_PRESET_TEXT" val="单击此处添加标题"/>
  <p:tag name="KSO_WM_TEMPLATE_CATEGORY" val="custom"/>
  <p:tag name="KSO_WM_TEMPLATE_INDEX" val="20204602"/>
  <p:tag name="KSO_WM_UNIT_ID" val="custom20204602_4*l_h_a*1_3_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486.xml><?xml version="1.0" encoding="utf-8"?>
<p:tagLst xmlns:p="http://schemas.openxmlformats.org/presentationml/2006/main">
  <p:tag name="KSO_WM_UNIT_COLOR_SCHEME_SHAPE_ID" val="14"/>
  <p:tag name="KSO_WM_UNIT_COLOR_SCHEME_PARENT_PAGE" val="0_3"/>
  <p:tag name="KSO_WM_UNIT_ISCONTENTS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LAYERLEVEL" val="1_1_1"/>
  <p:tag name="KSO_WM_TAG_VERSION" val="1.0"/>
  <p:tag name="KSO_WM_BEAUTIFY_FLAG" val="#wm#"/>
  <p:tag name="KSO_WM_UNIT_PRESET_TEXT" val="单击此处添加标题"/>
  <p:tag name="KSO_WM_TEMPLATE_CATEGORY" val="custom"/>
  <p:tag name="KSO_WM_TEMPLATE_INDEX" val="20204602"/>
  <p:tag name="KSO_WM_UNIT_ID" val="custom20204602_4*l_h_a*1_2_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487.xml><?xml version="1.0" encoding="utf-8"?>
<p:tagLst xmlns:p="http://schemas.openxmlformats.org/presentationml/2006/main">
  <p:tag name="KSO_WM_UNIT_COLOR_SCHEME_SHAPE_ID" val="16"/>
  <p:tag name="KSO_WM_UNIT_COLOR_SCHEME_PARENT_PAGE" val="0_3"/>
  <p:tag name="KSO_WM_UNIT_ISCONTENTS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LAYERLEVEL" val="1_1_1"/>
  <p:tag name="KSO_WM_TAG_VERSION" val="1.0"/>
  <p:tag name="KSO_WM_BEAUTIFY_FLAG" val="#wm#"/>
  <p:tag name="KSO_WM_UNIT_PRESET_TEXT" val="单击此处添加标题"/>
  <p:tag name="KSO_WM_TEMPLATE_CATEGORY" val="custom"/>
  <p:tag name="KSO_WM_TEMPLATE_INDEX" val="20204602"/>
  <p:tag name="KSO_WM_UNIT_ID" val="custom20204602_4*l_h_a*1_1_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488.xml><?xml version="1.0" encoding="utf-8"?>
<p:tagLst xmlns:p="http://schemas.openxmlformats.org/presentationml/2006/main">
  <p:tag name="KSO_WM_UNIT_COLOR_SCHEME_SHAPE_ID" val="24"/>
  <p:tag name="KSO_WM_UNIT_COLOR_SCHEME_PARENT_PAGE" val="0_3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LAYERLEVEL" val="1_1_1"/>
  <p:tag name="KSO_WM_TAG_VERSION" val="1.0"/>
  <p:tag name="KSO_WM_BEAUTIFY_FLAG" val="#wm#"/>
  <p:tag name="KSO_WM_UNIT_PRESET_TEXT" val="单击此处输入你的正文，文字是您思想的提炼"/>
  <p:tag name="KSO_WM_TEMPLATE_CATEGORY" val="custom"/>
  <p:tag name="KSO_WM_TEMPLATE_INDEX" val="20204602"/>
  <p:tag name="KSO_WM_UNIT_ID" val="custom20204602_4*l_h_f*1_4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489.xml><?xml version="1.0" encoding="utf-8"?>
<p:tagLst xmlns:p="http://schemas.openxmlformats.org/presentationml/2006/main">
  <p:tag name="KSO_WM_UNIT_COLOR_SCHEME_SHAPE_ID" val="25"/>
  <p:tag name="KSO_WM_UNIT_COLOR_SCHEME_PARENT_PAGE" val="0_3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LAYERLEVEL" val="1_1_1"/>
  <p:tag name="KSO_WM_TAG_VERSION" val="1.0"/>
  <p:tag name="KSO_WM_BEAUTIFY_FLAG" val="#wm#"/>
  <p:tag name="KSO_WM_UNIT_PRESET_TEXT" val="单击此处输入你的正文，文字是您思想的提炼"/>
  <p:tag name="KSO_WM_TEMPLATE_CATEGORY" val="custom"/>
  <p:tag name="KSO_WM_TEMPLATE_INDEX" val="20204602"/>
  <p:tag name="KSO_WM_UNIT_ID" val="custom20204602_4*l_h_f*1_3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2"/>
  <p:tag name="KSO_WM_UNIT_COLOR_SCHEME_PARENT_PAGE" val="2_5"/>
</p:tagLst>
</file>

<file path=ppt/tags/tag490.xml><?xml version="1.0" encoding="utf-8"?>
<p:tagLst xmlns:p="http://schemas.openxmlformats.org/presentationml/2006/main">
  <p:tag name="KSO_WM_UNIT_COLOR_SCHEME_SHAPE_ID" val="26"/>
  <p:tag name="KSO_WM_UNIT_COLOR_SCHEME_PARENT_PAGE" val="0_3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LAYERLEVEL" val="1_1_1"/>
  <p:tag name="KSO_WM_TAG_VERSION" val="1.0"/>
  <p:tag name="KSO_WM_BEAUTIFY_FLAG" val="#wm#"/>
  <p:tag name="KSO_WM_UNIT_PRESET_TEXT" val="单击此处输入你的正文，文字是您思想的提炼"/>
  <p:tag name="KSO_WM_TEMPLATE_CATEGORY" val="custom"/>
  <p:tag name="KSO_WM_TEMPLATE_INDEX" val="20204602"/>
  <p:tag name="KSO_WM_UNIT_ID" val="custom20204602_4*l_h_f*1_2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491.xml><?xml version="1.0" encoding="utf-8"?>
<p:tagLst xmlns:p="http://schemas.openxmlformats.org/presentationml/2006/main">
  <p:tag name="KSO_WM_UNIT_COLOR_SCHEME_SHAPE_ID" val="27"/>
  <p:tag name="KSO_WM_UNIT_COLOR_SCHEME_PARENT_PAGE" val="0_3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LAYERLEVEL" val="1_1_1"/>
  <p:tag name="KSO_WM_TAG_VERSION" val="1.0"/>
  <p:tag name="KSO_WM_BEAUTIFY_FLAG" val="#wm#"/>
  <p:tag name="KSO_WM_UNIT_PRESET_TEXT" val="单击此处输入你的正文，文字是您思想的提炼"/>
  <p:tag name="KSO_WM_TEMPLATE_CATEGORY" val="custom"/>
  <p:tag name="KSO_WM_TEMPLATE_INDEX" val="20204602"/>
  <p:tag name="KSO_WM_UNIT_ID" val="custom20204602_4*l_h_f*1_1_1"/>
  <p:tag name="KSO_WM_UNIT_SUBTYPE" val="a"/>
  <p:tag name="KSO_WM_UNIT_TEXT_FILL_FORE_SCHEMECOLOR_INDEX" val="13"/>
  <p:tag name="KSO_WM_UNIT_TEXT_FILL_TYPE" val="1"/>
  <p:tag name="KSO_WM_UNIT_USESOURCEFORMAT_APPLY" val="1"/>
</p:tagLst>
</file>

<file path=ppt/tags/tag492.xml><?xml version="1.0" encoding="utf-8"?>
<p:tagLst xmlns:p="http://schemas.openxmlformats.org/presentationml/2006/main">
  <p:tag name="KSO_WM_UNIT_COLOR_SCHEME_SHAPE_ID" val="18"/>
  <p:tag name="KSO_WM_UNIT_COLOR_SCHEME_PARENT_PAGE" val="0_3"/>
  <p:tag name="KSO_WM_UNIT_DECOLORIZATION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LAYERLEVEL" val="1_1"/>
  <p:tag name="KSO_WM_TAG_VERSION" val="1.0"/>
  <p:tag name="KSO_WM_BEAUTIFY_FLAG" val="#wm#"/>
  <p:tag name="KSO_WM_TEMPLATE_CATEGORY" val="custom"/>
  <p:tag name="KSO_WM_TEMPLATE_INDEX" val="20204602"/>
  <p:tag name="KSO_WM_UNIT_ID" val="custom20204602_4*l_i*1_1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93.xml><?xml version="1.0" encoding="utf-8"?>
<p:tagLst xmlns:p="http://schemas.openxmlformats.org/presentationml/2006/main">
  <p:tag name="KSO_WM_UNIT_COLOR_SCHEME_SHAPE_ID" val="19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LAYERLEVEL" val="1_1_1"/>
  <p:tag name="KSO_WM_TAG_VERSION" val="1.0"/>
  <p:tag name="KSO_WM_BEAUTIFY_FLAG" val="#wm#"/>
  <p:tag name="KSO_WM_TEMPLATE_CATEGORY" val="custom"/>
  <p:tag name="KSO_WM_TEMPLATE_INDEX" val="20204602"/>
  <p:tag name="KSO_WM_UNIT_ID" val="custom20204602_4*l_h_i*1_1_1"/>
  <p:tag name="KSO_WM_UNIT_FILL_FORE_SCHEMECOLOR_INDEX" val="16"/>
  <p:tag name="KSO_WM_UNIT_FILL_TYPE" val="1"/>
  <p:tag name="KSO_WM_UNIT_LINE_FORE_SCHEMECOLOR_INDEX" val="14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494.xml><?xml version="1.0" encoding="utf-8"?>
<p:tagLst xmlns:p="http://schemas.openxmlformats.org/presentationml/2006/main">
  <p:tag name="KSO_WM_UNIT_COLOR_SCHEME_SHAPE_ID" val="20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LAYERLEVEL" val="1_1_1"/>
  <p:tag name="KSO_WM_TAG_VERSION" val="1.0"/>
  <p:tag name="KSO_WM_BEAUTIFY_FLAG" val="#wm#"/>
  <p:tag name="KSO_WM_TEMPLATE_CATEGORY" val="custom"/>
  <p:tag name="KSO_WM_TEMPLATE_INDEX" val="20204602"/>
  <p:tag name="KSO_WM_UNIT_ID" val="custom20204602_4*l_h_i*1_2_1"/>
  <p:tag name="KSO_WM_UNIT_FILL_FORE_SCHEMECOLOR_INDEX" val="16"/>
  <p:tag name="KSO_WM_UNIT_FILL_TYPE" val="1"/>
  <p:tag name="KSO_WM_UNIT_LINE_FORE_SCHEMECOLOR_INDEX" val="14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495.xml><?xml version="1.0" encoding="utf-8"?>
<p:tagLst xmlns:p="http://schemas.openxmlformats.org/presentationml/2006/main">
  <p:tag name="KSO_WM_UNIT_COLOR_SCHEME_SHAPE_ID" val="21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LAYERLEVEL" val="1_1_1"/>
  <p:tag name="KSO_WM_TAG_VERSION" val="1.0"/>
  <p:tag name="KSO_WM_BEAUTIFY_FLAG" val="#wm#"/>
  <p:tag name="KSO_WM_TEMPLATE_CATEGORY" val="custom"/>
  <p:tag name="KSO_WM_TEMPLATE_INDEX" val="20204602"/>
  <p:tag name="KSO_WM_UNIT_ID" val="custom20204602_4*l_h_i*1_3_1"/>
  <p:tag name="KSO_WM_UNIT_FILL_FORE_SCHEMECOLOR_INDEX" val="16"/>
  <p:tag name="KSO_WM_UNIT_FILL_TYPE" val="1"/>
  <p:tag name="KSO_WM_UNIT_LINE_FORE_SCHEMECOLOR_INDEX" val="14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496.xml><?xml version="1.0" encoding="utf-8"?>
<p:tagLst xmlns:p="http://schemas.openxmlformats.org/presentationml/2006/main">
  <p:tag name="KSO_WM_UNIT_COLOR_SCHEME_SHAPE_ID" val="22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LAYERLEVEL" val="1_1_1"/>
  <p:tag name="KSO_WM_TAG_VERSION" val="1.0"/>
  <p:tag name="KSO_WM_BEAUTIFY_FLAG" val="#wm#"/>
  <p:tag name="KSO_WM_TEMPLATE_CATEGORY" val="custom"/>
  <p:tag name="KSO_WM_TEMPLATE_INDEX" val="20204602"/>
  <p:tag name="KSO_WM_UNIT_ID" val="custom20204602_4*l_h_i*1_4_1"/>
  <p:tag name="KSO_WM_UNIT_FILL_FORE_SCHEMECOLOR_INDEX" val="16"/>
  <p:tag name="KSO_WM_UNIT_FILL_TYPE" val="1"/>
  <p:tag name="KSO_WM_UNIT_LINE_FORE_SCHEMECOLOR_INDEX" val="14"/>
  <p:tag name="KSO_WM_UNIT_LINE_FILL_TYPE" val="2"/>
  <p:tag name="KSO_WM_UNIT_TEXT_FILL_FORE_SCHEMECOLOR_INDEX" val="5"/>
  <p:tag name="KSO_WM_UNIT_TEXT_FILL_TYPE" val="1"/>
  <p:tag name="KSO_WM_UNIT_USESOURCEFORMAT_APPLY" val="1"/>
</p:tagLst>
</file>

<file path=ppt/tags/tag497.xml><?xml version="1.0" encoding="utf-8"?>
<p:tagLst xmlns:p="http://schemas.openxmlformats.org/presentationml/2006/main">
  <p:tag name="KSO_WM_UNIT_ISCONTENTSTITLE" val="0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LAYERLEVEL" val="1"/>
  <p:tag name="KSO_WM_TAG_VERSION" val="1.0"/>
  <p:tag name="KSO_WM_BEAUTIFY_FLAG" val="#wm#"/>
  <p:tag name="KSO_WM_UNIT_PRESET_TEXT" val="CONTENTS"/>
  <p:tag name="KSO_WM_TEMPLATE_CATEGORY" val="custom"/>
  <p:tag name="KSO_WM_TEMPLATE_INDEX" val="20204602"/>
  <p:tag name="KSO_WM_UNIT_ID" val="custom20204602_4*b*1"/>
  <p:tag name="KSO_WM_UNIT_ISNUMDGMTITLE" val="0"/>
  <p:tag name="KSO_WM_UNIT_TEXT_FILL_FORE_SCHEMECOLOR_INDEX" val="13"/>
  <p:tag name="KSO_WM_UNIT_TEXT_FILL_TYPE" val="1"/>
  <p:tag name="KSO_WM_UNIT_USESOURCEFORMAT_APPLY" val="1"/>
</p:tagLst>
</file>

<file path=ppt/tags/tag498.xml><?xml version="1.0" encoding="utf-8"?>
<p:tagLst xmlns:p="http://schemas.openxmlformats.org/presentationml/2006/main">
  <p:tag name="KSO_WM_SLIDE_ID" val="custom20204602_4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4602"/>
  <p:tag name="KSO_WM_SLIDE_LAYOUT" val="a_b_l"/>
  <p:tag name="KSO_WM_SLIDE_LAYOUT_CNT" val="1_1_1"/>
  <p:tag name="KSO_WM_SPECIAL_SOURCE" val="bdnull"/>
</p:tagLst>
</file>

<file path=ppt/tags/tag499.xml><?xml version="1.0" encoding="utf-8"?>
<p:tagLst xmlns:p="http://schemas.openxmlformats.org/presentationml/2006/main">
  <p:tag name="KSO_WM_BEAUTIFY_FLAG" val="#wm#"/>
  <p:tag name="KSO_WM_TEMPLATE_CATEGORY" val="custom"/>
  <p:tag name="KSO_WM_TEMPLATE_INDEX" val="20204602"/>
  <p:tag name="KSO_WM_SPECIAL_SOURCE" val="bdnull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01"/>
  <p:tag name="KSO_WM_UNIT_COLOR_SCHEME_PARENT_PAGE" val="2_1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3"/>
  <p:tag name="KSO_WM_UNIT_COLOR_SCHEME_PARENT_PAGE" val="2_5"/>
</p:tagLst>
</file>

<file path=ppt/tags/tag500.xml><?xml version="1.0" encoding="utf-8"?>
<p:tagLst xmlns:p="http://schemas.openxmlformats.org/presentationml/2006/main">
  <p:tag name="KSO_WM_SLIDE_BACKGROUND_TYPE" val="navigation"/>
  <p:tag name="KSO_WM_UNIT_SUBTYPE" val="h"/>
  <p:tag name="KSO_WM_TEMPLATE_CATEGORY" val="custom"/>
  <p:tag name="KSO_WM_TEMPLATE_INDEX" val="20204602"/>
  <p:tag name="KSO_WM_UNIT_ID" val="custom20204602_9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UNIT_BK_DARK_LIGHT" val="2"/>
  <p:tag name="KSO_WM_UNIT_LAYERLEVEL" val="1"/>
  <p:tag name="KSO_WM_TAG_VERSION" val="1.0"/>
  <p:tag name="KSO_WM_BEAUTIFY_FLAG" val="#wm#"/>
</p:tagLst>
</file>

<file path=ppt/tags/tag501.xml><?xml version="1.0" encoding="utf-8"?>
<p:tagLst xmlns:p="http://schemas.openxmlformats.org/presentationml/2006/main">
  <p:tag name="KSO_WM_SLIDE_BACKGROUND_TYPE" val="navigation"/>
  <p:tag name="KSO_WM_TEMPLATE_CATEGORY" val="custom"/>
  <p:tag name="KSO_WM_TEMPLATE_INDEX" val="20204602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UNIT_ID" val="custom20204602_9*i*2"/>
  <p:tag name="KSO_WM_UNIT_LAYERLEVEL" val="1"/>
  <p:tag name="KSO_WM_TAG_VERSION" val="1.0"/>
  <p:tag name="KSO_WM_BEAUTIFY_FLAG" val="#wm#"/>
</p:tagLst>
</file>

<file path=ppt/tags/tag502.xml><?xml version="1.0" encoding="utf-8"?>
<p:tagLst xmlns:p="http://schemas.openxmlformats.org/presentationml/2006/main">
  <p:tag name="KSO_WM_SLIDE_BACKGROUND_TYPE" val="navigation"/>
  <p:tag name="KSO_WM_TEMPLATE_CATEGORY" val="custom"/>
  <p:tag name="KSO_WM_TEMPLATE_INDEX" val="20204602"/>
  <p:tag name="KSO_WM_UNIT_TYPE" val="i"/>
  <p:tag name="KSO_WM_UNIT_INDEX" val="3"/>
  <p:tag name="KSO_WM_UNIT_HIGHLIGHT" val="0"/>
  <p:tag name="KSO_WM_UNIT_COMPATIBLE" val="0"/>
  <p:tag name="KSO_WM_UNIT_DIAGRAM_ISNUMVISUAL" val="0"/>
  <p:tag name="KSO_WM_UNIT_DIAGRAM_ISREFERUNIT" val="0"/>
  <p:tag name="KSO_WM_UNIT_ID" val="custom20204602_9*i*3"/>
  <p:tag name="KSO_WM_UNIT_LAYERLEVEL" val="1"/>
  <p:tag name="KSO_WM_TAG_VERSION" val="1.0"/>
  <p:tag name="KSO_WM_BEAUTIFY_FLAG" val="#wm#"/>
</p:tagLst>
</file>

<file path=ppt/tags/tag5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1"/>
  <p:tag name="KSO_WM_UNIT_LAYERLEVEL" val="1_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false,&quot;IsRight&quot;:true,&quot;IsAbs&quot;:true},&quot;DecorateInfoY&quot;:{&quot;IsTop&quot;:true,&quot;IsBottom&quot;:false,&quot;IsAbs&quot;:true}}"/>
  <p:tag name="KSO_WM_TEMPLATE_CATEGORY" val="custom"/>
  <p:tag name="KSO_WM_TEMPLATE_INDEX" val="20204602"/>
  <p:tag name="KSO_WM_UNIT_ID" val="custom20204602_9*h_i*1_1"/>
</p:tagLst>
</file>

<file path=ppt/tags/tag5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2_1"/>
  <p:tag name="KSO_WM_UNIT_LAYERLEVEL" val="1_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}"/>
  <p:tag name="KSO_WM_TEMPLATE_CATEGORY" val="custom"/>
  <p:tag name="KSO_WM_TEMPLATE_INDEX" val="20204602"/>
  <p:tag name="KSO_WM_UNIT_ID" val="custom20204602_9*h_i*2_1"/>
</p:tagLst>
</file>

<file path=ppt/tags/tag505.xml><?xml version="1.0" encoding="utf-8"?>
<p:tagLst xmlns:p="http://schemas.openxmlformats.org/presentationml/2006/main">
  <p:tag name="KSO_WM_UNIT_PRESET_TEXT" val="点击此处添加正文，文字是您思想的提炼，为了演示发布的良好效果，请言简意赅的阐述您的观点。&#13;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71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LAYERLEVEL" val="1_1"/>
  <p:tag name="KSO_WM_TAG_VERSION" val="1.0"/>
  <p:tag name="KSO_WM_BEAUTIFY_FLAG" val="#wm#"/>
  <p:tag name="KSO_WM_UNIT_DEFAULT_FONT" val="14;16;2"/>
  <p:tag name="KSO_WM_UNIT_BLOCK" val="0"/>
  <p:tag name="KSO_WM_UNIT_SM_LIMIT_TYPE" val="1"/>
  <p:tag name="KSO_WM_TEMPLATE_CATEGORY" val="custom"/>
  <p:tag name="KSO_WM_TEMPLATE_INDEX" val="20204602"/>
  <p:tag name="KSO_WM_UNIT_ID" val="custom20204602_9*h_f*2_1"/>
  <p:tag name="KSO_WM_UNIT_SUBTYPE" val="a"/>
</p:tagLst>
</file>

<file path=ppt/tags/tag506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TYPE" val="a"/>
  <p:tag name="KSO_WM_UNIT_INDEX" val="1"/>
  <p:tag name="KSO_WM_UNIT_PRESET_TEXT" val="单击此处添加大标题"/>
  <p:tag name="KSO_WM_UNIT_VALUE" val="30"/>
  <p:tag name="KSO_WM_UNIT_DEFAULT_FONT" val="28;32;4"/>
  <p:tag name="KSO_WM_UNIT_BLOCK" val="0"/>
  <p:tag name="KSO_WM_TEMPLATE_CATEGORY" val="custom"/>
  <p:tag name="KSO_WM_TEMPLATE_INDEX" val="20204602"/>
  <p:tag name="KSO_WM_UNIT_ID" val="custom20204602_9*a*1"/>
  <p:tag name="KSO_WM_UNIT_ISNUMDGMTITLE" val="0"/>
</p:tagLst>
</file>

<file path=ppt/tags/tag507.xml><?xml version="1.0" encoding="utf-8"?>
<p:tagLst xmlns:p="http://schemas.openxmlformats.org/presentationml/2006/main">
  <p:tag name="KSO_WM_UNIT_PRESET_TEXT" val="点击此处添加正文，文字是您思想的提炼，为了演示发布的良好效果，请言简意赅的阐述您的观点。&#13;您的正文已经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VALUE" val="171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LAYERLEVEL" val="1_1"/>
  <p:tag name="KSO_WM_TAG_VERSION" val="1.0"/>
  <p:tag name="KSO_WM_BEAUTIFY_FLAG" val="#wm#"/>
  <p:tag name="KSO_WM_UNIT_DEFAULT_FONT" val="14;16;2"/>
  <p:tag name="KSO_WM_UNIT_BLOCK" val="0"/>
  <p:tag name="KSO_WM_UNIT_SM_LIMIT_TYPE" val="1"/>
  <p:tag name="KSO_WM_TEMPLATE_CATEGORY" val="custom"/>
  <p:tag name="KSO_WM_TEMPLATE_INDEX" val="20204602"/>
  <p:tag name="KSO_WM_UNIT_ID" val="custom20204602_9*h_f*2_1"/>
  <p:tag name="KSO_WM_UNIT_SUBTYPE" val="a"/>
</p:tagLst>
</file>

<file path=ppt/tags/tag508.xml><?xml version="1.0" encoding="utf-8"?>
<p:tagLst xmlns:p="http://schemas.openxmlformats.org/presentationml/2006/main">
  <p:tag name="KSO_WM_SLIDE_LAYOUT_INFO" val="{&quot;direction&quot;:0,&quot;horizontalAlign&quot;:-1,&quot;verticalAlign&quot;:-1,&quot;type&quot;:0,&quot;diagramDirection&quot;:0,&quot;canSetOverLayout&quot;:0,&quot;isOverLayout&quot;:0,&quot;normalSize&quot;:{&quot;size1&quot;:13.5},&quot;minSize&quot;:{&quot;size1&quot;:13.5},&quot;maxSize&quot;:{&quot;size1&quot;:13.5},&quot;edge&quot;:{&quot;left&quot;:true,&quot;top&quot;:true,&quot;right&quot;:true,&quot;bottom&quot;:true},&quot;backgroundInfo&quot;:[{&quot;type&quot;:&quot;navigation&quot;,&quot;left&quot;:0.0,&quot;top&quot;:0.0,&quot;right&quot;:0.0,&quot;bottom&quot;:0.0,&quot;leftAbs&quot;:false,&quot;topAbs&quot;:false,&quot;rightAbs&quot;:false,&quot;bottomAbs&quot;:false}],&quot;subLayout&quot;:[{&quot;direction&quot;:0,&quot;horizontalAlign&quot;:-1,&quot;verticalAlign&quot;:-1,&quot;type&quot;:0,&quot;diagramDirection&quot;:0,&quot;canSetOverLayout&quot;:0,&quot;isOverLayout&quot;:0,&quot;margin&quot;:{&quot;left&quot;:1.69,&quot;top&quot;:0.0,&quot;right&quot;:1.69,&quot;bottom&quot;:0.026},&quot;edge&quot;:{&quot;left&quot;:true,&quot;top&quot;:true,&quot;right&quot;:true,&quot;bottom&quot;:false}},{&quot;direction&quot;:1,&quot;horizontalAlign&quot;:-1,&quot;verticalAlign&quot;:-1,&quot;type&quot;:0,&quot;diagramDirection&quot;:0,&quot;canSetOverLayout&quot;:0,&quot;isOverLayout&quot;:0,&quot;normalSize&quot;:{&quot;size1&quot;:52.4},&quot;minSize&quot;:{&quot;size1&quot;:35.0},&quot;maxSize&quot;:{&quot;size1&quot;:70.0},&quot;edge&quot;:{&quot;left&quot;:true,&quot;top&quot;:fals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2.11,&quot;top&quot;:2.3,&quot;right&quot;:2.1,&quot;bottom&quot;:4.04},&quot;edge&quot;:{&quot;left&quot;:true,&quot;top&quot;:false,&quot;right&quot;:false,&quot;bottom&quot;:true}},{&quot;direction&quot;:1,&quot;horizontalAlign&quot;:-1,&quot;verticalAlign&quot;:-1,&quot;type&quot;:0,&quot;diagramDirection&quot;:0,&quot;canSetOverLayout&quot;:0,&quot;isOverLayout&quot;:0,&quot;margin&quot;:{&quot;left&quot;:0.85,&quot;top&quot;:2.73,&quot;right&quot;:2.57,&quot;bottom&quot;:4.48},&quot;edge&quot;:{&quot;left&quot;:false,&quot;top&quot;:false,&quot;right&quot;:true,&quot;bottom&quot;:true}}]}]}"/>
  <p:tag name="KSO_WM_SLIDE_CAN_ADD_NAVIGATION" val="1"/>
  <p:tag name="KSO_WM_SLIDE_BACKGROUND" val="[&quot;navigation&quot;]"/>
  <p:tag name="KSO_WM_SLIDE_RATIO" val="1.777778"/>
  <p:tag name="KSO_WM_SLIDE_ID" val="custom20204602_9"/>
  <p:tag name="KSO_WM_TEMPLATE_SUBCATEGORY" val="0"/>
  <p:tag name="KSO_WM_TEMPLATE_MASTER_TYPE" val="1"/>
  <p:tag name="KSO_WM_TEMPLATE_COLOR_TYPE" val="1"/>
  <p:tag name="KSO_WM_SLIDE_TYPE" val="text"/>
  <p:tag name="KSO_WM_SLIDE_SUBTYPE" val="picTxt"/>
  <p:tag name="KSO_WM_SLIDE_ITEM_CNT" val="0"/>
  <p:tag name="KSO_WM_SLIDE_INDEX" val="9"/>
  <p:tag name="KSO_WM_SLIDE_SIZE" val="864.102*311.936"/>
  <p:tag name="KSO_WM_SLIDE_POSITION" val="47.9491*125.305"/>
  <p:tag name="KSO_WM_TAG_VERSION" val="1.0"/>
  <p:tag name="KSO_WM_BEAUTIFY_FLAG" val="#wm#"/>
  <p:tag name="KSO_WM_TEMPLATE_CATEGORY" val="custom"/>
  <p:tag name="KSO_WM_TEMPLATE_INDEX" val="20204602"/>
  <p:tag name="KSO_WM_SLIDE_LAYOUT" val="a_i_h"/>
  <p:tag name="KSO_WM_SLIDE_LAYOUT_CNT" val="1_1_2"/>
  <p:tag name="KSO_WM_SPECIAL_SOURCE" val="bdnull"/>
</p:tagLst>
</file>

<file path=ppt/tags/tag509.xml><?xml version="1.0" encoding="utf-8"?>
<p:tagLst xmlns:p="http://schemas.openxmlformats.org/presentationml/2006/main">
  <p:tag name="KSO_WM_BEAUTIFY_FLAG" val="#wm#"/>
  <p:tag name="KSO_WM_TEMPLATE_CATEGORY" val="custom"/>
  <p:tag name="KSO_WM_TEMPLATE_INDEX" val="20204602"/>
  <p:tag name="KSO_WM_SPECIAL_SOURCE" val="bdnull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4"/>
  <p:tag name="KSO_WM_UNIT_COLOR_SCHEME_PARENT_PAGE" val="2_5"/>
</p:tagLst>
</file>

<file path=ppt/tags/tag510.xml><?xml version="1.0" encoding="utf-8"?>
<p:tagLst xmlns:p="http://schemas.openxmlformats.org/presentationml/2006/main">
  <p:tag name="KSO_WM_BEAUTIFY_FLAG" val="#wm#"/>
  <p:tag name="KSO_WM_TEMPLATE_CATEGORY" val="custom"/>
  <p:tag name="KSO_WM_TEMPLATE_INDEX" val="20204602"/>
  <p:tag name="KSO_WM_SPECIAL_SOURCE" val="bdnull"/>
</p:tagLst>
</file>

<file path=ppt/tags/tag511.xml><?xml version="1.0" encoding="utf-8"?>
<p:tagLst xmlns:p="http://schemas.openxmlformats.org/presentationml/2006/main">
  <p:tag name="KSO_WM_BEAUTIFY_FLAG" val="#wm#"/>
  <p:tag name="KSO_WM_TEMPLATE_CATEGORY" val="custom"/>
  <p:tag name="KSO_WM_TEMPLATE_INDEX" val="20204602"/>
  <p:tag name="KSO_WM_SPECIAL_SOURCE" val="bdnull"/>
</p:tagLst>
</file>

<file path=ppt/tags/tag512.xml><?xml version="1.0" encoding="utf-8"?>
<p:tagLst xmlns:p="http://schemas.openxmlformats.org/presentationml/2006/main">
  <p:tag name="KSO_WM_BEAUTIFY_FLAG" val="#wm#"/>
  <p:tag name="KSO_WM_TEMPLATE_CATEGORY" val="custom"/>
  <p:tag name="KSO_WM_TEMPLATE_INDEX" val="20204602"/>
  <p:tag name="KSO_WM_SPECIAL_SOURCE" val="bdnull"/>
</p:tagLst>
</file>

<file path=ppt/tags/tag513.xml><?xml version="1.0" encoding="utf-8"?>
<p:tagLst xmlns:p="http://schemas.openxmlformats.org/presentationml/2006/main">
  <p:tag name="KSO_WM_BEAUTIFY_FLAG" val="#wm#"/>
  <p:tag name="KSO_WM_TEMPLATE_CATEGORY" val="custom"/>
  <p:tag name="KSO_WM_TEMPLATE_INDEX" val="20204602"/>
  <p:tag name="KSO_WM_SPECIAL_SOURCE" val="bdnull"/>
</p:tagLst>
</file>

<file path=ppt/tags/tag514.xml><?xml version="1.0" encoding="utf-8"?>
<p:tagLst xmlns:p="http://schemas.openxmlformats.org/presentationml/2006/main">
  <p:tag name="KSO_WM_BEAUTIFY_FLAG" val="#wm#"/>
  <p:tag name="KSO_WM_TEMPLATE_CATEGORY" val="custom"/>
  <p:tag name="KSO_WM_TEMPLATE_INDEX" val="20204602"/>
  <p:tag name="KSO_WM_SPECIAL_SOURCE" val="bdnull"/>
</p:tagLst>
</file>

<file path=ppt/tags/tag515.xml><?xml version="1.0" encoding="utf-8"?>
<p:tagLst xmlns:p="http://schemas.openxmlformats.org/presentationml/2006/main">
  <p:tag name="KSO_WM_BEAUTIFY_FLAG" val="#wm#"/>
  <p:tag name="KSO_WM_TEMPLATE_CATEGORY" val="custom"/>
  <p:tag name="KSO_WM_TEMPLATE_INDEX" val="20204602"/>
  <p:tag name="KSO_WM_SPECIAL_SOURCE" val="bdnull"/>
</p:tagLst>
</file>

<file path=ppt/tags/tag516.xml><?xml version="1.0" encoding="utf-8"?>
<p:tagLst xmlns:p="http://schemas.openxmlformats.org/presentationml/2006/main">
  <p:tag name="KSO_WM_BEAUTIFY_FLAG" val="#wm#"/>
  <p:tag name="KSO_WM_TEMPLATE_CATEGORY" val="custom"/>
  <p:tag name="KSO_WM_TEMPLATE_INDEX" val="20204602"/>
  <p:tag name="KSO_WM_SPECIAL_SOURCE" val="bdnull"/>
</p:tagLst>
</file>

<file path=ppt/tags/tag5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1"/>
  <p:tag name="KSO_WM_UNIT_TYPE" val="a"/>
  <p:tag name="KSO_WM_UNIT_INDEX" val="1"/>
  <p:tag name="KSO_WM_UNIT_PRESET_TEXT" val="THANKS"/>
  <p:tag name="KSO_WM_TEMPLATE_CATEGORY" val="custom"/>
  <p:tag name="KSO_WM_TEMPLATE_INDEX" val="20204602"/>
  <p:tag name="KSO_WM_UNIT_ID" val="custom20204602_34*a*1"/>
  <p:tag name="KSO_WM_UNIT_ISNUMDGMTITLE" val="0"/>
</p:tagLst>
</file>

<file path=ppt/tags/tag518.xml><?xml version="1.0" encoding="utf-8"?>
<p:tagLst xmlns:p="http://schemas.openxmlformats.org/presentationml/2006/main">
  <p:tag name="KSO_WM_SLIDE_ID" val="custom20204602_34"/>
  <p:tag name="KSO_WM_TEMPLATE_SUBCATEGORY" val="0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34"/>
  <p:tag name="KSO_WM_TAG_VERSION" val="1.0"/>
  <p:tag name="KSO_WM_BEAUTIFY_FLAG" val="#wm#"/>
  <p:tag name="KSO_WM_TEMPLATE_CATEGORY" val="custom"/>
  <p:tag name="KSO_WM_TEMPLATE_INDEX" val="20204602"/>
  <p:tag name="KSO_WM_SLIDE_LAYOUT" val="a_b"/>
  <p:tag name="KSO_WM_SLIDE_LAYOUT_CNT" val="1_1"/>
  <p:tag name="KSO_WM_SPECIAL_SOURCE" val="bdnull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5"/>
  <p:tag name="KSO_WM_UNIT_COLOR_SCHEME_PARENT_PAGE" val="2_5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6"/>
  <p:tag name="KSO_WM_UNIT_COLOR_SCHEME_PARENT_PAGE" val="2_5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7"/>
  <p:tag name="KSO_WM_UNIT_COLOR_SCHEME_PARENT_PAGE" val="2_5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8"/>
  <p:tag name="KSO_WM_UNIT_COLOR_SCHEME_PARENT_PAGE" val="2_5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  <p:tag name="KSO_WM_UNIT_COLOR_SCHEME_SHAPE_ID" val="9"/>
  <p:tag name="KSO_WM_UNIT_COLOR_SCHEME_PARENT_PAGE" val="2_5"/>
</p:tagLst>
</file>

<file path=ppt/tags/tag57.xml><?xml version="1.0" encoding="utf-8"?>
<p:tagLst xmlns:p="http://schemas.openxmlformats.org/presentationml/2006/main">
  <p:tag name="KSO_WM_SLIDE_COLORSCHEME_VERSION" val="3.2"/>
  <p:tag name="KSO_WM_UNIT_COLOR_SCHEME_SHAPE_ID" val="10"/>
  <p:tag name="KSO_WM_UNIT_COLOR_SCHEME_PARENT_PAGE" val="2_5"/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9802"/>
  <p:tag name="KSO_WM_UNIT_COLOR_SCHEME_PARENT_PAGE" val="2_1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UNIT_COLOR_SCHEME_SHAPE_ID" val="3"/>
  <p:tag name="KSO_WM_UNIT_COLOR_SCHEME_PARENT_PAGE" val="2_6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UNIT_COLOR_SCHEME_SHAPE_ID" val="4"/>
  <p:tag name="KSO_WM_UNIT_COLOR_SCHEME_PARENT_PAGE" val="2_6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  <p:tag name="KSO_WM_UNIT_COLOR_SCHEME_SHAPE_ID" val="5"/>
  <p:tag name="KSO_WM_UNIT_COLOR_SCHEME_PARENT_PAGE" val="2_6"/>
</p:tagLst>
</file>

<file path=ppt/tags/tag63.xml><?xml version="1.0" encoding="utf-8"?>
<p:tagLst xmlns:p="http://schemas.openxmlformats.org/presentationml/2006/main">
  <p:tag name="KSO_WM_SLIDE_COLORSCHEME_VERSION" val="3.2"/>
  <p:tag name="KSO_WM_UNIT_COLOR_SCHEME_SHAPE_ID" val="6"/>
  <p:tag name="KSO_WM_UNIT_COLOR_SCHEME_PARENT_PAGE" val="2_6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UNIT_COLOR_SCHEME_SHAPE_ID" val="2"/>
  <p:tag name="KSO_WM_UNIT_COLOR_SCHEME_PARENT_PAGE" val="2_7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UNIT_COLOR_SCHEME_SHAPE_ID" val="3"/>
  <p:tag name="KSO_WM_UNIT_COLOR_SCHEME_PARENT_PAGE" val="2_7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  <p:tag name="KSO_WM_UNIT_COLOR_SCHEME_SHAPE_ID" val="4"/>
  <p:tag name="KSO_WM_UNIT_COLOR_SCHEME_PARENT_PAGE" val="2_7"/>
</p:tagLst>
</file>

<file path=ppt/tags/tag68.xml><?xml version="1.0" encoding="utf-8"?>
<p:tagLst xmlns:p="http://schemas.openxmlformats.org/presentationml/2006/main">
  <p:tag name="KSO_WM_SLIDE_COLORSCHEME_VERSION" val="3.2"/>
  <p:tag name="KSO_WM_UNIT_COLOR_SCHEME_SHAPE_ID" val="5"/>
  <p:tag name="KSO_WM_UNIT_COLOR_SCHEME_PARENT_PAGE" val="2_7"/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2"/>
  <p:tag name="KSO_WM_UNIT_COLOR_SCHEME_PARENT_PAGE" val="2_1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2"/>
  <p:tag name="KSO_WM_UNIT_LAYERLEVEL" val="1"/>
  <p:tag name="KSO_WM_TAG_VERSION" val="1.0"/>
  <p:tag name="KSO_WM_BEAUTIFY_FLAG" val="#wm#"/>
  <p:tag name="KSO_WM_UNIT_COLOR_SCHEME_SHAPE_ID" val="108"/>
  <p:tag name="KSO_WM_UNIT_COLOR_SCHEME_PARENT_PAGE" val="2_11"/>
  <p:tag name="KSO_WM_UNIT_TYPE" val="i"/>
  <p:tag name="KSO_WM_UNIT_INDEX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2"/>
  <p:tag name="KSO_WM_UNIT_COLOR_SCHEME_PARENT_PAGE" val="2_8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3"/>
  <p:tag name="KSO_WM_UNIT_COLOR_SCHEME_PARENT_PAGE" val="2_8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4"/>
  <p:tag name="KSO_WM_UNIT_COLOR_SCHEME_PARENT_PAGE" val="2_8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5"/>
  <p:tag name="KSO_WM_UNIT_COLOR_SCHEME_PARENT_PAGE" val="2_8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6"/>
  <p:tag name="KSO_WM_UNIT_COLOR_SCHEME_PARENT_PAGE" val="2_8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  <p:tag name="KSO_WM_UNIT_COLOR_SCHEME_SHAPE_ID" val="7"/>
  <p:tag name="KSO_WM_UNIT_COLOR_SCHEME_PARENT_PAGE" val="2_8"/>
</p:tagLst>
</file>

<file path=ppt/tags/tag79.xml><?xml version="1.0" encoding="utf-8"?>
<p:tagLst xmlns:p="http://schemas.openxmlformats.org/presentationml/2006/main">
  <p:tag name="KSO_WM_SLIDE_COLORSCHEME_VERSION" val="3.2"/>
  <p:tag name="KSO_WM_UNIT_COLOR_SCHEME_SHAPE_ID" val="8"/>
  <p:tag name="KSO_WM_UNIT_COLOR_SCHEME_PARENT_PAGE" val="2_8"/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COLOR_SCHEME_SHAPE_ID" val="13"/>
  <p:tag name="KSO_WM_UNIT_COLOR_SCHEME_PARENT_PAGE" val="2_1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SUBTYPE" val="h"/>
  <p:tag name="KSO_WM_UNIT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2"/>
  <p:tag name="KSO_WM_UNIT_LAYERLEVEL" val="1"/>
  <p:tag name="KSO_WM_TAG_VERSION" val="1.0"/>
  <p:tag name="KSO_WM_BEAUTIFY_FLAG" val="#wm#"/>
  <p:tag name="KSO_WM_UNIT_COLOR_SCHEME_SHAPE_ID" val="108"/>
  <p:tag name="KSO_WM_UNIT_COLOR_SCHEME_PARENT_PAGE" val="2_11"/>
  <p:tag name="KSO_WM_UNIT_TYPE" val="i"/>
  <p:tag name="KSO_WM_UNIT_INDEX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2"/>
  <p:tag name="KSO_WM_UNIT_COLOR_SCHEME_PARENT_PAGE" val="2_9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3"/>
  <p:tag name="KSO_WM_UNIT_COLOR_SCHEME_PARENT_PAGE" val="2_9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4"/>
  <p:tag name="KSO_WM_UNIT_COLOR_SCHEME_PARENT_PAGE" val="2_9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5"/>
  <p:tag name="KSO_WM_UNIT_COLOR_SCHEME_PARENT_PAGE" val="2_9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  <p:tag name="KSO_WM_UNIT_COLOR_SCHEME_SHAPE_ID" val="6"/>
  <p:tag name="KSO_WM_UNIT_COLOR_SCHEME_PARENT_PAGE" val="2_9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2"/>
</p:tagLst>
</file>

<file path=ppt/tags/tag90.xml><?xml version="1.0" encoding="utf-8"?>
<p:tagLst xmlns:p="http://schemas.openxmlformats.org/presentationml/2006/main">
  <p:tag name="KSO_WM_SLIDE_COLORSCHEME_VERSION" val="3.2"/>
  <p:tag name="KSO_WM_UNIT_COLOR_SCHEME_SHAPE_ID" val="7"/>
  <p:tag name="KSO_WM_UNIT_COLOR_SCHEME_PARENT_PAGE" val="2_9"/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SUBTYPE" val="h"/>
  <p:tag name="KSO_WM_UNIT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2"/>
  <p:tag name="KSO_WM_UNIT_LAYERLEVEL" val="1"/>
  <p:tag name="KSO_WM_TAG_VERSION" val="1.0"/>
  <p:tag name="KSO_WM_BEAUTIFY_FLAG" val="#wm#"/>
  <p:tag name="KSO_WM_UNIT_COLOR_SCHEME_SHAPE_ID" val="108"/>
  <p:tag name="KSO_WM_UNIT_COLOR_SCHEME_PARENT_PAGE" val="2_11"/>
  <p:tag name="KSO_WM_UNIT_TYPE" val="i"/>
  <p:tag name="KSO_WM_UNIT_INDEX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1.0"/>
  <p:tag name="KSO_WM_BEAUTIFY_FLAG" val="#wm#"/>
  <p:tag name="KSO_WM_UNIT_COLOR_SCHEME_SHAPE_ID" val="5"/>
  <p:tag name="KSO_WM_UNIT_COLOR_SCHEME_PARENT_PAGE" val="2_1"/>
  <p:tag name="KSO_WM_UNIT_TYPE" val="i"/>
  <p:tag name="KSO_WM_UNIT_INDEX" val="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2"/>
  <p:tag name="KSO_WM_UNIT_LAYERLEVEL" val="1"/>
  <p:tag name="KSO_WM_TAG_VERSION" val="1.0"/>
  <p:tag name="KSO_WM_BEAUTIFY_FLAG" val="#wm#"/>
  <p:tag name="KSO_WM_UNIT_COLOR_SCHEME_SHAPE_ID" val="6"/>
  <p:tag name="KSO_WM_UNIT_COLOR_SCHEME_PARENT_PAGE" val="2_1"/>
  <p:tag name="KSO_WM_UNIT_TYPE" val="i"/>
  <p:tag name="KSO_WM_UNIT_INDEX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3"/>
  <p:tag name="KSO_WM_UNIT_COLOR_SCHEME_PARENT_PAGE" val="2_10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4"/>
  <p:tag name="KSO_WM_UNIT_COLOR_SCHEME_PARENT_PAGE" val="2_10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5"/>
  <p:tag name="KSO_WM_UNIT_COLOR_SCHEME_PARENT_PAGE" val="2_10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  <p:tag name="KSO_WM_UNIT_COLOR_SCHEME_SHAPE_ID" val="7"/>
  <p:tag name="KSO_WM_UNIT_COLOR_SCHEME_PARENT_PAGE" val="2_10"/>
</p:tagLst>
</file>

<file path=ppt/theme/theme1.xml><?xml version="1.0" encoding="utf-8"?>
<a:theme xmlns:a="http://schemas.openxmlformats.org/drawingml/2006/main" name="Office 主题​​">
  <a:themeElements>
    <a:clrScheme name="A20192214">
      <a:dk1>
        <a:srgbClr val="000000"/>
      </a:dk1>
      <a:lt1>
        <a:srgbClr val="FFFFFF"/>
      </a:lt1>
      <a:dk2>
        <a:srgbClr val="1A3B56"/>
      </a:dk2>
      <a:lt2>
        <a:srgbClr val="FFFFFF"/>
      </a:lt2>
      <a:accent1>
        <a:srgbClr val="F1B400"/>
      </a:accent1>
      <a:accent2>
        <a:srgbClr val="A5C643"/>
      </a:accent2>
      <a:accent3>
        <a:srgbClr val="5ACE77"/>
      </a:accent3>
      <a:accent4>
        <a:srgbClr val="3ECDB1"/>
      </a:accent4>
      <a:accent5>
        <a:srgbClr val="3DC5DD"/>
      </a:accent5>
      <a:accent6>
        <a:srgbClr val="39B8ED"/>
      </a:accent6>
      <a:hlink>
        <a:srgbClr val="304FFC"/>
      </a:hlink>
      <a:folHlink>
        <a:srgbClr val="492067"/>
      </a:folHlink>
    </a:clrScheme>
    <a:fontScheme name="商务风">
      <a:majorFont>
        <a:latin typeface="微软雅黑"/>
        <a:ea typeface="汉仪旗黑-85S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EAEEEF"/>
      </a:dk2>
      <a:lt2>
        <a:srgbClr val="FBFCFC"/>
      </a:lt2>
      <a:accent1>
        <a:srgbClr val="28A1C9"/>
      </a:accent1>
      <a:accent2>
        <a:srgbClr val="268AE5"/>
      </a:accent2>
      <a:accent3>
        <a:srgbClr val="4070E9"/>
      </a:accent3>
      <a:accent4>
        <a:srgbClr val="7054CC"/>
      </a:accent4>
      <a:accent5>
        <a:srgbClr val="A63A91"/>
      </a:accent5>
      <a:accent6>
        <a:srgbClr val="C82851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WPS主题色">
      <a:dk1>
        <a:srgbClr val="000000"/>
      </a:dk1>
      <a:lt1>
        <a:srgbClr val="FFFFFF"/>
      </a:lt1>
      <a:dk2>
        <a:srgbClr val="EAEEEF"/>
      </a:dk2>
      <a:lt2>
        <a:srgbClr val="FBFCFC"/>
      </a:lt2>
      <a:accent1>
        <a:srgbClr val="28A1C9"/>
      </a:accent1>
      <a:accent2>
        <a:srgbClr val="268AE5"/>
      </a:accent2>
      <a:accent3>
        <a:srgbClr val="4070E9"/>
      </a:accent3>
      <a:accent4>
        <a:srgbClr val="7054CC"/>
      </a:accent4>
      <a:accent5>
        <a:srgbClr val="A63A91"/>
      </a:accent5>
      <a:accent6>
        <a:srgbClr val="C82851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1345</Words>
  <Application>WPS 文字</Application>
  <PresentationFormat>宽屏</PresentationFormat>
  <Paragraphs>99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14</vt:i4>
      </vt:variant>
    </vt:vector>
  </HeadingPairs>
  <TitlesOfParts>
    <vt:vector size="32" baseType="lpstr">
      <vt:lpstr>Arial</vt:lpstr>
      <vt:lpstr>方正书宋_GBK</vt:lpstr>
      <vt:lpstr>Wingdings</vt:lpstr>
      <vt:lpstr>微软雅黑</vt:lpstr>
      <vt:lpstr>汉仪旗黑</vt:lpstr>
      <vt:lpstr>汉仪旗黑-85S</vt:lpstr>
      <vt:lpstr>苹方-简</vt:lpstr>
      <vt:lpstr>等线 Light</vt:lpstr>
      <vt:lpstr>Segoe UI</vt:lpstr>
      <vt:lpstr>宋体</vt:lpstr>
      <vt:lpstr>Arial Unicode MS</vt:lpstr>
      <vt:lpstr>Calibri</vt:lpstr>
      <vt:lpstr>Helvetica Neue</vt:lpstr>
      <vt:lpstr>汉仪书宋二KW</vt:lpstr>
      <vt:lpstr>汉仪中等线KW</vt:lpstr>
      <vt:lpstr>Office 主题​​</vt:lpstr>
      <vt:lpstr>1_Office 主题​​</vt:lpstr>
      <vt:lpstr>2_Office 主题​​</vt:lpstr>
      <vt:lpstr>Web based Banking System in  JAVA </vt:lpstr>
      <vt:lpstr>PowerPoint 演示文稿</vt:lpstr>
      <vt:lpstr>PowerPoint 演示文稿</vt:lpstr>
      <vt:lpstr>PowerPoint 演示文稿</vt:lpstr>
      <vt:lpstr>PowerPoint 演示文稿</vt:lpstr>
      <vt:lpstr> Draft</vt:lpstr>
      <vt:lpstr> Requirements Analysis</vt:lpstr>
      <vt:lpstr>    Account Analysis ———— Personal &amp; business  </vt:lpstr>
      <vt:lpstr>    Use Case Diagram</vt:lpstr>
      <vt:lpstr>  UML Diagram</vt:lpstr>
      <vt:lpstr>     Design Class   </vt:lpstr>
      <vt:lpstr>        Class relationship </vt:lpstr>
      <vt:lpstr>     Database Tables Of Online Bank   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apple</dc:creator>
  <cp:lastModifiedBy>apple</cp:lastModifiedBy>
  <cp:revision>48</cp:revision>
  <dcterms:created xsi:type="dcterms:W3CDTF">2021-12-08T17:57:46Z</dcterms:created>
  <dcterms:modified xsi:type="dcterms:W3CDTF">2021-12-08T17:57:46Z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2052-3.8.1.6116</vt:lpwstr>
  </property>
</Properties>
</file>

<file path=docProps/thumbnail.jpeg>
</file>